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3.xml"/>
  <Override ContentType="application/vnd.openxmlformats-officedocument.presentationml.comments+xml" PartName="/ppt/comments/comment13.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Lst>
  <p:sldSz cy="5143500" cx="9144000"/>
  <p:notesSz cx="6858000" cy="9144000"/>
  <p:embeddedFontLst>
    <p:embeddedFont>
      <p:font typeface="Proxima Nova"/>
      <p:regular r:id="rId81"/>
      <p:bold r:id="rId82"/>
      <p:italic r:id="rId83"/>
      <p:boldItalic r:id="rId84"/>
    </p:embeddedFont>
    <p:embeddedFont>
      <p:font typeface="Roboto"/>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6" name="Sakina Thanawala"/>
  <p:cmAuthor clrIdx="1" id="1" initials="" lastIdx="16" name="Deleted us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5707ADD-A2B3-4BE1-9A7F-40C5DCAC5219}">
  <a:tblStyle styleId="{85707ADD-A2B3-4BE1-9A7F-40C5DCAC5219}"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801521D-7E2B-4F6E-947D-DF816D2E35B8}"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7D5AEF8-37C8-4CBB-BA3B-715FD53121DE}"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ProximaNova-boldItalic.fntdata"/><Relationship Id="rId83" Type="http://schemas.openxmlformats.org/officeDocument/2006/relationships/font" Target="fonts/ProximaNova-italic.fntdata"/><Relationship Id="rId42" Type="http://schemas.openxmlformats.org/officeDocument/2006/relationships/slide" Target="slides/slide35.xml"/><Relationship Id="rId86" Type="http://schemas.openxmlformats.org/officeDocument/2006/relationships/font" Target="fonts/Roboto-bold.fntdata"/><Relationship Id="rId41" Type="http://schemas.openxmlformats.org/officeDocument/2006/relationships/slide" Target="slides/slide34.xml"/><Relationship Id="rId85" Type="http://schemas.openxmlformats.org/officeDocument/2006/relationships/font" Target="fonts/Roboto-regular.fntdata"/><Relationship Id="rId44" Type="http://schemas.openxmlformats.org/officeDocument/2006/relationships/slide" Target="slides/slide37.xml"/><Relationship Id="rId88" Type="http://schemas.openxmlformats.org/officeDocument/2006/relationships/font" Target="fonts/Roboto-boldItalic.fntdata"/><Relationship Id="rId43" Type="http://schemas.openxmlformats.org/officeDocument/2006/relationships/slide" Target="slides/slide36.xml"/><Relationship Id="rId87" Type="http://schemas.openxmlformats.org/officeDocument/2006/relationships/font" Target="fonts/Roboto-italic.fntdata"/><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slide" Target="slides/slide73.xml"/><Relationship Id="rId82" Type="http://schemas.openxmlformats.org/officeDocument/2006/relationships/font" Target="fonts/ProximaNova-bold.fntdata"/><Relationship Id="rId81" Type="http://schemas.openxmlformats.org/officeDocument/2006/relationships/font" Target="fonts/ProximaNov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1-02T09:52:02.757">
    <p:pos x="243" y="427"/>
    <p:text>Please check if this can be converted to a complete sentence ('The first line contains the asset tracking number, which is an integer.'). 
If yes, please implement the suggestion for all the lines given below (including those in the heading 'Output Format').</p:text>
  </p:cm>
  <p:cm authorId="1" idx="1" dt="2020-11-02T09:52:02.757">
    <p:pos x="243" y="427"/>
    <p:text>Modified.</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0-11-02T10:00:17.796">
    <p:pos x="310" y="503"/>
    <p:text>Why is this written in italics? Please clarify.</p:text>
  </p:cm>
  <p:cm authorId="1" idx="12" dt="2020-11-02T10:00:17.796">
    <p:pos x="310" y="503"/>
    <p:text>Modified</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0-11-02T10:03:17.336">
    <p:pos x="289" y="684"/>
    <p:text>Please add the currency symbol for clarity.</p:text>
  </p:cm>
  <p:cm authorId="1" idx="13" dt="2020-11-02T10:03:17.336">
    <p:pos x="289" y="684"/>
    <p:text>Done</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0-11-02T10:03:49.348">
    <p:pos x="155" y="344"/>
    <p:text>Do you mea 'A switch-case statement'? If so, please implement the suggestion</p:text>
  </p:cm>
  <p:cm authorId="1" idx="14" dt="2020-11-02T10:03:49.348">
    <p:pos x="155" y="344"/>
    <p:text>Done</p:text>
  </p:cm>
  <p:cm authorId="0" idx="15" dt="2020-11-02T10:04:16.596">
    <p:pos x="155" y="444"/>
    <p:text>Can be written in lower case. Please check.</p:text>
  </p:cm>
  <p:cm authorId="1" idx="15" dt="2020-11-02T10:04:16.596">
    <p:pos x="155" y="444"/>
    <p:text>In Java, it is String data type.</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6" dt="2020-11-02T10:05:07.724">
    <p:pos x="243" y="427"/>
    <p:text>Please check if these can be written as complete sentences. For example, 'The first line contains the first number.'</p:text>
  </p:cm>
  <p:cm authorId="1" idx="16" dt="2020-11-02T10:05:07.724">
    <p:pos x="243" y="427"/>
    <p:text>Done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11-02T09:52:30.292">
    <p:pos x="113" y="640"/>
    <p:text>'initialised' is the generalised UK spelling. Please check if it can be used here.</p:text>
  </p:cm>
  <p:cm authorId="1" idx="2" dt="2020-11-02T09:52:30.292">
    <p:pos x="113" y="640"/>
    <p:text>Modified</p:text>
  </p:cm>
  <p:cm authorId="0" idx="3" dt="2020-11-02T09:52:36.606">
    <p:pos x="113" y="740"/>
    <p:text>'initialising' is the generalised UK spelling. Please check if it can be used here.</p:text>
  </p:cm>
  <p:cm authorId="1" idx="3" dt="2020-11-02T09:52:36.606">
    <p:pos x="113" y="740"/>
    <p:text>Modified</p:text>
  </p:cm>
  <p:cm authorId="0" idx="4" dt="2020-11-02T09:52:42.067">
    <p:pos x="113" y="840"/>
    <p:text>Do you mean 'An operator is a symbol that performs...?' If so, please implement the suggestion.</p:text>
  </p:cm>
  <p:cm authorId="1" idx="4" dt="2020-11-02T09:52:42.067">
    <p:pos x="113" y="840"/>
    <p:text>Modified</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0-11-02T09:53:01.966">
    <p:pos x="480" y="923"/>
    <p:text>please retain only one casing.</p:text>
  </p:cm>
  <p:cm authorId="1" idx="5" dt="2020-11-02T09:53:01.966">
    <p:pos x="480" y="923"/>
    <p:text>Done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0-11-02T09:54:51.481">
    <p:pos x="154" y="748"/>
    <p:text>Unclear meaning. Please rewrite to ensure clarity.</p:text>
  </p:cm>
  <p:cm authorId="1" idx="6" dt="2020-11-02T09:54:51.481">
    <p:pos x="154" y="748"/>
    <p:text>Modified.</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0-11-02T09:55:47.495">
    <p:pos x="45" y="762"/>
    <p:text>Please check if this can be written as 
'It indicates that a number is positive, regardless of whether the + symbol is present or not.'</p:text>
  </p:cm>
  <p:cm authorId="1" idx="7" dt="2020-11-02T09:55:47.495">
    <p:pos x="45" y="762"/>
    <p:text>This is an additional information here.</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0-11-02T09:56:07.988">
    <p:pos x="102" y="720"/>
    <p:text>Do you mean 'less than or equal to'? If so, please implement the suggestion.</p:text>
  </p:cm>
  <p:cm authorId="1" idx="8" dt="2020-11-02T09:56:07.988">
    <p:pos x="102" y="720"/>
    <p:text>Done</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0-11-02T09:57:15.723">
    <p:pos x="102" y="684"/>
    <p:text>This is an incorrect definition. Please rewrite.</p:text>
  </p:cm>
  <p:cm authorId="1" idx="9" dt="2020-11-02T09:57:15.723">
    <p:pos x="102" y="684"/>
    <p:text>Modified.</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0-11-02T09:58:48.628">
    <p:pos x="179" y="588"/>
    <p:text>This definition is the same as the one given above. Please rewrite.</p:text>
  </p:cm>
  <p:cm authorId="1" idx="10" dt="2020-11-02T09:58:48.628">
    <p:pos x="179" y="588"/>
    <p:text>Modified</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0-11-02T09:59:07.462">
    <p:pos x="296" y="684"/>
    <p:text>Do you mean 'the minimum value'? If so, please implement the suggestion.</p:text>
  </p:cm>
  <p:cm authorId="1" idx="11" dt="2020-11-02T09:59:07.462">
    <p:pos x="296" y="684"/>
    <p:text>Done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752d81748d_1_6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1" name="Google Shape;711;g752d81748d_1_6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a406d26570_0_6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1" name="Google Shape;721;ga406d26570_0_6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a406d26570_0_6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0" name="Google Shape;730;ga406d26570_0_6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752d81748d_1_6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0" name="Google Shape;740;g752d81748d_1_6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a406d26570_0_6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2" name="Google Shape;752;ga406d26570_0_6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a406d26570_0_7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5" name="Google Shape;765;ga406d26570_0_7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752d81748d_1_6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g752d81748d_1_6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752d81748d_1_6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7" name="Google Shape;787;g752d81748d_1_6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a406d26570_0_7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7" name="Google Shape;797;ga406d26570_0_7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a406d26570_0_7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7" name="Google Shape;807;ga406d26570_0_7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752d81748d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620" name="Google Shape;620;g752d81748d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a406d26570_0_7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6" name="Google Shape;816;ga406d26570_0_7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a406d26570_0_7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4" name="Google Shape;824;ga406d26570_0_7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a406d26570_0_7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3" name="Google Shape;833;ga406d26570_0_7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a406d26570_0_7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1" name="Google Shape;841;ga406d26570_0_7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a406d26570_0_7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ga406d26570_0_7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777c76af17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9" name="Google Shape;859;g777c76af1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a47e4cf73a_0_1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6" name="Google Shape;876;ga47e4cf73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a47e4cf73a_0_1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3" name="Google Shape;893;ga47e4cf73a_0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a47e4cf73a_0_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0" name="Google Shape;910;ga47e4cf73a_0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777c76af17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7" name="Google Shape;927;g777c76af17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86083a0bf0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0" name="Google Shape;630;g86083a0bf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a47e4cf73a_0_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4" name="Google Shape;944;ga47e4cf73a_0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752d81748d_1_24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1" name="Google Shape;961;g752d81748d_1_24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752d81748d_1_6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9" name="Google Shape;969;g752d81748d_1_6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a406d26570_0_8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7" name="Google Shape;977;ga406d26570_0_8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a47e4cf73a_0_1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6" name="Google Shape;986;ga47e4cf73a_0_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a47e4cf73a_0_2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3" name="Google Shape;1003;ga47e4cf73a_0_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a47e4cf73a_0_2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0" name="Google Shape;1020;ga47e4cf73a_0_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a47e4cf73a_0_2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7" name="Google Shape;1037;ga47e4cf73a_0_2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a406d26570_0_8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a406d26570_0_8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5" name="Google Shape;1055;ga406d26570_0_8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a406d26570_0_15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a406d26570_0_15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4" name="Google Shape;1064;ga406d26570_0_158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752d81748d_1_3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0" name="Google Shape;640;g752d81748d_1_3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a406d26570_0_8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a406d26570_0_8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5" name="Google Shape;1075;ga406d26570_0_8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a406d26570_0_8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a406d26570_0_8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3" name="Google Shape;1083;ga406d26570_0_86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a47e4cf73a_0_2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1" name="Google Shape;1091;ga47e4cf73a_0_2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a47e4cf73a_0_3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8" name="Google Shape;1108;ga47e4cf73a_0_3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a406d26570_0_8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a406d26570_0_8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6" name="Google Shape;1126;ga406d26570_0_87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a406d26570_0_16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a406d26570_0_16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4" name="Google Shape;1134;ga406d26570_0_160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a406d26570_0_8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a406d26570_0_8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2" name="Google Shape;1142;ga406d26570_0_88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a406d26570_0_8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a406d26570_0_8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2" name="Google Shape;1152;ga406d26570_0_89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a47e4cf73a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a47e4cf73a_0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0" name="Google Shape;1160;ga47e4cf73a_0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9ae1a73981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8" name="Google Shape;1168;g9ae1a7398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a406d26570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ga406d2657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a406d26570_0_9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a406d26570_0_9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7" name="Google Shape;1177;ga406d26570_0_9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a406d26570_0_9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a406d26570_0_9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6" name="Google Shape;1186;ga406d26570_0_92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a47e4cf73a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a47e4cf73a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4" name="Google Shape;1194;ga47e4cf73a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a47e4cf73a_0_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1" name="Google Shape;1201;ga47e4cf73a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a406d26570_0_9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a406d26570_0_9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0" name="Google Shape;1210;ga406d26570_0_90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a47e4cf73a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a47e4cf73a_0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8" name="Google Shape;1218;ga47e4cf73a_0_2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a47e4cf73a_0_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6" name="Google Shape;1226;ga47e4cf73a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a406d26570_0_9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a406d26570_0_9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5" name="Google Shape;1235;ga406d26570_0_9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a406d26570_0_9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a406d26570_0_9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3" name="Google Shape;1243;ga406d26570_0_9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a406d26570_0_9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a406d26570_0_9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3" name="Google Shape;1253;ga406d26570_0_9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a406d26570_0_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7" name="Google Shape;677;ga406d26570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a47e4cf73a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a47e4cf73a_0_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1" name="Google Shape;1261;ga47e4cf73a_0_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a47e4cf73a_0_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8" name="Google Shape;1268;ga47e4cf73a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a47e4cf73a_0_3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6" name="Google Shape;1276;ga47e4cf73a_0_3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a47e4cf73a_0_4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3" name="Google Shape;1293;ga47e4cf73a_0_4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a47e4cf73a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a47e4cf73a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1" name="Google Shape;1311;ga47e4cf73a_0_5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a47e4cf73a_0_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9" name="Google Shape;1319;ga47e4cf73a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a47e4cf73a_0_3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7" name="Google Shape;1327;ga47e4cf73a_0_3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a47e4cf73a_0_3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ga47e4cf73a_0_3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a47e4cf73a_0_3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9" name="Google Shape;1359;ga47e4cf73a_0_3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a47e4cf73a_0_3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5" name="Google Shape;1375;ga47e4cf73a_0_3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a406d26570_0_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4" name="Google Shape;684;ga406d26570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a406d26570_0_9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1" name="Google Shape;1391;ga406d26570_0_9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859adfa973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9" name="Google Shape;1399;g859adfa97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a406d26570_0_9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7" name="Google Shape;1407;ga406d26570_0_9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752d81748d_1_28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9" name="Google Shape;1419;g752d81748d_1_28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752d81748d_1_6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3" name="Google Shape;693;g752d81748d_1_6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752d81748d_1_6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2" name="Google Shape;702;g752d81748d_1_6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0.png"/><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8.pn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2.png"/><Relationship Id="rId4" Type="http://schemas.openxmlformats.org/officeDocument/2006/relationships/image" Target="../media/image25.png"/><Relationship Id="rId10" Type="http://schemas.openxmlformats.org/officeDocument/2006/relationships/image" Target="../media/image8.png"/><Relationship Id="rId9"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image" Target="../media/image17.png"/><Relationship Id="rId7" Type="http://schemas.openxmlformats.org/officeDocument/2006/relationships/image" Target="../media/image21.png"/><Relationship Id="rId8"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8.png"/><Relationship Id="rId4" Type="http://schemas.openxmlformats.org/officeDocument/2006/relationships/image" Target="../media/image29.png"/><Relationship Id="rId11" Type="http://schemas.openxmlformats.org/officeDocument/2006/relationships/image" Target="../media/image40.png"/><Relationship Id="rId10" Type="http://schemas.openxmlformats.org/officeDocument/2006/relationships/image" Target="../media/image36.png"/><Relationship Id="rId12" Type="http://schemas.openxmlformats.org/officeDocument/2006/relationships/image" Target="../media/image3.png"/><Relationship Id="rId9" Type="http://schemas.openxmlformats.org/officeDocument/2006/relationships/image" Target="../media/image33.png"/><Relationship Id="rId5" Type="http://schemas.openxmlformats.org/officeDocument/2006/relationships/image" Target="../media/image23.png"/><Relationship Id="rId6" Type="http://schemas.openxmlformats.org/officeDocument/2006/relationships/image" Target="../media/image30.png"/><Relationship Id="rId7" Type="http://schemas.openxmlformats.org/officeDocument/2006/relationships/image" Target="../media/image32.png"/><Relationship Id="rId8" Type="http://schemas.openxmlformats.org/officeDocument/2006/relationships/image" Target="../media/image3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42.pn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35.png"/><Relationship Id="rId4" Type="http://schemas.openxmlformats.org/officeDocument/2006/relationships/image" Target="../media/image38.png"/><Relationship Id="rId5"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52.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2.png"/><Relationship Id="rId4" Type="http://schemas.openxmlformats.org/officeDocument/2006/relationships/image" Target="../media/image25.png"/><Relationship Id="rId10" Type="http://schemas.openxmlformats.org/officeDocument/2006/relationships/image" Target="../media/image3.png"/><Relationship Id="rId9"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image" Target="../media/image17.png"/><Relationship Id="rId7" Type="http://schemas.openxmlformats.org/officeDocument/2006/relationships/image" Target="../media/image21.png"/><Relationship Id="rId8" Type="http://schemas.openxmlformats.org/officeDocument/2006/relationships/image" Target="../media/image2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4" name="Shape 14"/>
        <p:cNvGrpSpPr/>
        <p:nvPr/>
      </p:nvGrpSpPr>
      <p:grpSpPr>
        <a:xfrm>
          <a:off x="0" y="0"/>
          <a:ext cx="0" cy="0"/>
          <a:chOff x="0" y="0"/>
          <a:chExt cx="0" cy="0"/>
        </a:xfrm>
      </p:grpSpPr>
      <p:sp>
        <p:nvSpPr>
          <p:cNvPr id="15" name="Google Shape;15;p2"/>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75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Calibri"/>
                <a:ea typeface="Calibri"/>
                <a:cs typeface="Calibri"/>
                <a:sym typeface="Calibri"/>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7" name="Google Shape;17;p2"/>
          <p:cNvSpPr txBox="1"/>
          <p:nvPr>
            <p:ph idx="10" type="dt"/>
          </p:nvPr>
        </p:nvSpPr>
        <p:spPr>
          <a:xfrm>
            <a:off x="663921" y="4653887"/>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E72D4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616976" y="4012406"/>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E72D40"/>
                </a:solidFill>
                <a:latin typeface="Proxima Nova"/>
                <a:ea typeface="Proxima Nova"/>
                <a:cs typeface="Proxima Nova"/>
                <a:sym typeface="Proxima Nova"/>
              </a:defRPr>
            </a:lvl1pPr>
            <a:lvl2pPr indent="0" lvl="1" marL="0" algn="r">
              <a:spcBef>
                <a:spcPts val="0"/>
              </a:spcBef>
              <a:buNone/>
              <a:defRPr b="0" i="0" sz="900" u="none" cap="none" strike="noStrike">
                <a:solidFill>
                  <a:srgbClr val="E72D40"/>
                </a:solidFill>
                <a:latin typeface="Proxima Nova"/>
                <a:ea typeface="Proxima Nova"/>
                <a:cs typeface="Proxima Nova"/>
                <a:sym typeface="Proxima Nova"/>
              </a:defRPr>
            </a:lvl2pPr>
            <a:lvl3pPr indent="0" lvl="2" marL="0" algn="r">
              <a:spcBef>
                <a:spcPts val="0"/>
              </a:spcBef>
              <a:buNone/>
              <a:defRPr b="0" i="0" sz="900" u="none" cap="none" strike="noStrike">
                <a:solidFill>
                  <a:srgbClr val="E72D40"/>
                </a:solidFill>
                <a:latin typeface="Proxima Nova"/>
                <a:ea typeface="Proxima Nova"/>
                <a:cs typeface="Proxima Nova"/>
                <a:sym typeface="Proxima Nova"/>
              </a:defRPr>
            </a:lvl3pPr>
            <a:lvl4pPr indent="0" lvl="3" marL="0" algn="r">
              <a:spcBef>
                <a:spcPts val="0"/>
              </a:spcBef>
              <a:buNone/>
              <a:defRPr b="0" i="0" sz="900" u="none" cap="none" strike="noStrike">
                <a:solidFill>
                  <a:srgbClr val="E72D40"/>
                </a:solidFill>
                <a:latin typeface="Proxima Nova"/>
                <a:ea typeface="Proxima Nova"/>
                <a:cs typeface="Proxima Nova"/>
                <a:sym typeface="Proxima Nova"/>
              </a:defRPr>
            </a:lvl4pPr>
            <a:lvl5pPr indent="0" lvl="4" marL="0" algn="r">
              <a:spcBef>
                <a:spcPts val="0"/>
              </a:spcBef>
              <a:buNone/>
              <a:defRPr b="0" i="0" sz="900" u="none" cap="none" strike="noStrike">
                <a:solidFill>
                  <a:srgbClr val="E72D40"/>
                </a:solidFill>
                <a:latin typeface="Proxima Nova"/>
                <a:ea typeface="Proxima Nova"/>
                <a:cs typeface="Proxima Nova"/>
                <a:sym typeface="Proxima Nova"/>
              </a:defRPr>
            </a:lvl5pPr>
            <a:lvl6pPr indent="0" lvl="5" marL="0" algn="r">
              <a:spcBef>
                <a:spcPts val="0"/>
              </a:spcBef>
              <a:buNone/>
              <a:defRPr b="0" i="0" sz="900" u="none" cap="none" strike="noStrike">
                <a:solidFill>
                  <a:srgbClr val="E72D40"/>
                </a:solidFill>
                <a:latin typeface="Proxima Nova"/>
                <a:ea typeface="Proxima Nova"/>
                <a:cs typeface="Proxima Nova"/>
                <a:sym typeface="Proxima Nova"/>
              </a:defRPr>
            </a:lvl6pPr>
            <a:lvl7pPr indent="0" lvl="6" marL="0" algn="r">
              <a:spcBef>
                <a:spcPts val="0"/>
              </a:spcBef>
              <a:buNone/>
              <a:defRPr b="0" i="0" sz="900" u="none" cap="none" strike="noStrike">
                <a:solidFill>
                  <a:srgbClr val="E72D40"/>
                </a:solidFill>
                <a:latin typeface="Proxima Nova"/>
                <a:ea typeface="Proxima Nova"/>
                <a:cs typeface="Proxima Nova"/>
                <a:sym typeface="Proxima Nova"/>
              </a:defRPr>
            </a:lvl7pPr>
            <a:lvl8pPr indent="0" lvl="7" marL="0" algn="r">
              <a:spcBef>
                <a:spcPts val="0"/>
              </a:spcBef>
              <a:buNone/>
              <a:defRPr b="0" i="0" sz="900" u="none" cap="none" strike="noStrike">
                <a:solidFill>
                  <a:srgbClr val="E72D40"/>
                </a:solidFill>
                <a:latin typeface="Proxima Nova"/>
                <a:ea typeface="Proxima Nova"/>
                <a:cs typeface="Proxima Nova"/>
                <a:sym typeface="Proxima Nova"/>
              </a:defRPr>
            </a:lvl8pPr>
            <a:lvl9pPr indent="0" lvl="8" marL="0" algn="r">
              <a:spcBef>
                <a:spcPts val="0"/>
              </a:spcBef>
              <a:buNone/>
              <a:defRPr b="0" i="0" sz="900" u="none" cap="none" strike="noStrike">
                <a:solidFill>
                  <a:srgbClr val="E72D4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sp>
        <p:nvSpPr>
          <p:cNvPr id="19" name="Google Shape;19;p2"/>
          <p:cNvSpPr/>
          <p:nvPr/>
        </p:nvSpPr>
        <p:spPr>
          <a:xfrm>
            <a:off x="0" y="0"/>
            <a:ext cx="9144000" cy="4653887"/>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13" u="none" cap="none" strike="noStrike">
              <a:solidFill>
                <a:schemeClr val="lt1"/>
              </a:solidFill>
              <a:latin typeface="Calibri"/>
              <a:ea typeface="Calibri"/>
              <a:cs typeface="Calibri"/>
              <a:sym typeface="Calibri"/>
            </a:endParaRPr>
          </a:p>
        </p:txBody>
      </p:sp>
      <p:pic>
        <p:nvPicPr>
          <p:cNvPr id="20" name="Google Shape;20;p2"/>
          <p:cNvPicPr preferRelativeResize="0"/>
          <p:nvPr/>
        </p:nvPicPr>
        <p:blipFill rotWithShape="1">
          <a:blip r:embed="rId2">
            <a:alphaModFix/>
          </a:blip>
          <a:srcRect b="0" l="0" r="0" t="0"/>
          <a:stretch/>
        </p:blipFill>
        <p:spPr>
          <a:xfrm>
            <a:off x="663922" y="571887"/>
            <a:ext cx="2057400" cy="548993"/>
          </a:xfrm>
          <a:prstGeom prst="rect">
            <a:avLst/>
          </a:prstGeom>
          <a:noFill/>
          <a:ln>
            <a:noFill/>
          </a:ln>
        </p:spPr>
      </p:pic>
    </p:spTree>
  </p:cSld>
  <p:clrMapOvr>
    <a:masterClrMapping/>
  </p:clrMapOvr>
  <p:extLst>
    <p:ext uri="{DCECCB84-F9BA-43D5-87BE-67443E8EF086}">
      <p15:sldGuideLst>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2 Line Title, Infographics and Caption">
  <p:cSld name="3_2 Line Title, Infographics and Caption">
    <p:spTree>
      <p:nvGrpSpPr>
        <p:cNvPr id="119" name="Shape 119"/>
        <p:cNvGrpSpPr/>
        <p:nvPr/>
      </p:nvGrpSpPr>
      <p:grpSpPr>
        <a:xfrm>
          <a:off x="0" y="0"/>
          <a:ext cx="0" cy="0"/>
          <a:chOff x="0" y="0"/>
          <a:chExt cx="0" cy="0"/>
        </a:xfrm>
      </p:grpSpPr>
      <p:sp>
        <p:nvSpPr>
          <p:cNvPr id="120" name="Google Shape;120;p11"/>
          <p:cNvSpPr/>
          <p:nvPr/>
        </p:nvSpPr>
        <p:spPr>
          <a:xfrm>
            <a:off x="-1" y="600076"/>
            <a:ext cx="9144001" cy="4543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121" name="Google Shape;121;p11"/>
          <p:cNvSpPr/>
          <p:nvPr/>
        </p:nvSpPr>
        <p:spPr>
          <a:xfrm>
            <a:off x="-3" y="-20049"/>
            <a:ext cx="9144001" cy="5143500"/>
          </a:xfrm>
          <a:prstGeom prst="rect">
            <a:avLst/>
          </a:prstGeom>
          <a:blipFill rotWithShape="1">
            <a:blip r:embed="rId2">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122" name="Google Shape;122;p11"/>
          <p:cNvSpPr/>
          <p:nvPr>
            <p:ph idx="2" type="pic"/>
          </p:nvPr>
        </p:nvSpPr>
        <p:spPr>
          <a:xfrm>
            <a:off x="-2" y="-12112"/>
            <a:ext cx="9144002" cy="514767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3" name="Google Shape;123;p11"/>
          <p:cNvSpPr/>
          <p:nvPr>
            <p:ph idx="3" type="pic"/>
          </p:nvPr>
        </p:nvSpPr>
        <p:spPr>
          <a:xfrm>
            <a:off x="10220734" y="-3856910"/>
            <a:ext cx="9144001" cy="514767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4" name="Google Shape;124;p1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25" name="Google Shape;125;p1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indent="0" lvl="1"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indent="0" lvl="2"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indent="0" lvl="3"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indent="0" lvl="4"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indent="0" lvl="5"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indent="0" lvl="6"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indent="0" lvl="7"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indent="0" lvl="8"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sp>
        <p:nvSpPr>
          <p:cNvPr id="126" name="Google Shape;126;p11"/>
          <p:cNvSpPr txBox="1"/>
          <p:nvPr>
            <p:ph idx="1" type="body"/>
          </p:nvPr>
        </p:nvSpPr>
        <p:spPr>
          <a:xfrm>
            <a:off x="3213848" y="3489722"/>
            <a:ext cx="5355081" cy="837009"/>
          </a:xfrm>
          <a:prstGeom prst="rect">
            <a:avLst/>
          </a:prstGeom>
          <a:noFill/>
          <a:ln>
            <a:noFill/>
          </a:ln>
        </p:spPr>
        <p:txBody>
          <a:bodyPr anchorCtr="0" anchor="t" bIns="45700" lIns="91425" spcFirstLastPara="1" rIns="91425" wrap="square" tIns="45700">
            <a:noAutofit/>
          </a:bodyPr>
          <a:lstStyle>
            <a:lvl1pPr indent="-304800" lvl="0" marL="457200" marR="0" rtl="0" algn="l">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127" name="Google Shape;127;p11"/>
          <p:cNvPicPr preferRelativeResize="0"/>
          <p:nvPr/>
        </p:nvPicPr>
        <p:blipFill rotWithShape="1">
          <a:blip r:embed="rId3">
            <a:alphaModFix/>
          </a:blip>
          <a:srcRect b="0" l="0" r="0" t="0"/>
          <a:stretch/>
        </p:blipFill>
        <p:spPr>
          <a:xfrm>
            <a:off x="3213847" y="2234762"/>
            <a:ext cx="5373512" cy="1110800"/>
          </a:xfrm>
          <a:prstGeom prst="rect">
            <a:avLst/>
          </a:prstGeom>
          <a:noFill/>
          <a:ln>
            <a:noFill/>
          </a:ln>
        </p:spPr>
      </p:pic>
      <p:sp>
        <p:nvSpPr>
          <p:cNvPr id="128" name="Google Shape;128;p11"/>
          <p:cNvSpPr txBox="1"/>
          <p:nvPr/>
        </p:nvSpPr>
        <p:spPr>
          <a:xfrm>
            <a:off x="642167" y="610235"/>
            <a:ext cx="5493203" cy="864394"/>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Arial"/>
              <a:buNone/>
            </a:pPr>
            <a:r>
              <a:rPr b="0" lang="en-IN" sz="3600">
                <a:solidFill>
                  <a:srgbClr val="F5333F"/>
                </a:solidFill>
                <a:latin typeface="Arial"/>
                <a:ea typeface="Arial"/>
                <a:cs typeface="Arial"/>
                <a:sym typeface="Arial"/>
              </a:rPr>
              <a:t>Click to add Title</a:t>
            </a:r>
            <a:endParaRPr b="0" sz="3600">
              <a:solidFill>
                <a:srgbClr val="F5333F"/>
              </a:solidFill>
              <a:latin typeface="Arial"/>
              <a:ea typeface="Arial"/>
              <a:cs typeface="Arial"/>
              <a:sym typeface="Arial"/>
            </a:endParaRPr>
          </a:p>
        </p:txBody>
      </p:sp>
      <p:sp>
        <p:nvSpPr>
          <p:cNvPr id="129" name="Google Shape;129;p11"/>
          <p:cNvSpPr/>
          <p:nvPr/>
        </p:nvSpPr>
        <p:spPr>
          <a:xfrm>
            <a:off x="11718595" y="3690308"/>
            <a:ext cx="870" cy="1071"/>
          </a:xfrm>
          <a:custGeom>
            <a:rect b="b" l="l" r="r" t="t"/>
            <a:pathLst>
              <a:path extrusionOk="0" h="1071" w="870">
                <a:moveTo>
                  <a:pt x="0" y="0"/>
                </a:moveTo>
                <a:lnTo>
                  <a:pt x="870" y="0"/>
                </a:lnTo>
                <a:lnTo>
                  <a:pt x="870" y="1071"/>
                </a:lnTo>
                <a:lnTo>
                  <a:pt x="0" y="0"/>
                </a:lnTo>
                <a:close/>
              </a:path>
            </a:pathLst>
          </a:cu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spTree>
  </p:cSld>
  <p:clrMapOvr>
    <a:masterClrMapping/>
  </p:clrMapOvr>
  <p:extLst>
    <p:ext uri="{DCECCB84-F9BA-43D5-87BE-67443E8EF086}">
      <p15:sldGuideLst>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ection Header" showMasterSp="0">
  <p:cSld name="6_Section Header">
    <p:spTree>
      <p:nvGrpSpPr>
        <p:cNvPr id="130" name="Shape 130"/>
        <p:cNvGrpSpPr/>
        <p:nvPr/>
      </p:nvGrpSpPr>
      <p:grpSpPr>
        <a:xfrm>
          <a:off x="0" y="0"/>
          <a:ext cx="0" cy="0"/>
          <a:chOff x="0" y="0"/>
          <a:chExt cx="0" cy="0"/>
        </a:xfrm>
      </p:grpSpPr>
      <p:sp>
        <p:nvSpPr>
          <p:cNvPr id="131" name="Google Shape;131;p12"/>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132" name="Google Shape;132;p12"/>
          <p:cNvSpPr/>
          <p:nvPr/>
        </p:nvSpPr>
        <p:spPr>
          <a:xfrm>
            <a:off x="629841" y="2556933"/>
            <a:ext cx="7891859" cy="826623"/>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grpSp>
        <p:nvGrpSpPr>
          <p:cNvPr id="133" name="Google Shape;133;p12"/>
          <p:cNvGrpSpPr/>
          <p:nvPr/>
        </p:nvGrpSpPr>
        <p:grpSpPr>
          <a:xfrm>
            <a:off x="994787" y="3020755"/>
            <a:ext cx="775019" cy="174751"/>
            <a:chOff x="1326382" y="4041646"/>
            <a:chExt cx="2597497" cy="653143"/>
          </a:xfrm>
        </p:grpSpPr>
        <p:sp>
          <p:nvSpPr>
            <p:cNvPr id="134" name="Google Shape;134;p12"/>
            <p:cNvSpPr/>
            <p:nvPr/>
          </p:nvSpPr>
          <p:spPr>
            <a:xfrm>
              <a:off x="1326382"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135" name="Google Shape;135;p12"/>
            <p:cNvSpPr/>
            <p:nvPr/>
          </p:nvSpPr>
          <p:spPr>
            <a:xfrm>
              <a:off x="1974500"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136" name="Google Shape;136;p12"/>
            <p:cNvSpPr/>
            <p:nvPr/>
          </p:nvSpPr>
          <p:spPr>
            <a:xfrm>
              <a:off x="2622617"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137" name="Google Shape;137;p12"/>
            <p:cNvSpPr/>
            <p:nvPr/>
          </p:nvSpPr>
          <p:spPr>
            <a:xfrm>
              <a:off x="3270737" y="4041646"/>
              <a:ext cx="653142"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138" name="Google Shape;138;p12"/>
            <p:cNvSpPr/>
            <p:nvPr/>
          </p:nvSpPr>
          <p:spPr>
            <a:xfrm>
              <a:off x="3597306" y="4041650"/>
              <a:ext cx="326569" cy="653139"/>
            </a:xfrm>
            <a:custGeom>
              <a:rect b="b" l="l" r="r" t="t"/>
              <a:pathLst>
                <a:path extrusionOk="0" h="653141" w="32657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grpSp>
      <p:sp>
        <p:nvSpPr>
          <p:cNvPr id="139" name="Google Shape;139;p12"/>
          <p:cNvSpPr txBox="1"/>
          <p:nvPr>
            <p:ph idx="1" type="body"/>
          </p:nvPr>
        </p:nvSpPr>
        <p:spPr>
          <a:xfrm>
            <a:off x="1029406" y="2721203"/>
            <a:ext cx="846528" cy="24904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350"/>
              <a:buFont typeface="Arial"/>
              <a:buNone/>
              <a:defRPr b="0" i="0" sz="135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40" name="Google Shape;140;p12"/>
          <p:cNvSpPr txBox="1"/>
          <p:nvPr>
            <p:ph idx="2" type="body"/>
          </p:nvPr>
        </p:nvSpPr>
        <p:spPr>
          <a:xfrm>
            <a:off x="1921844" y="3016014"/>
            <a:ext cx="946585" cy="18423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41" name="Google Shape;141;p12"/>
          <p:cNvSpPr txBox="1"/>
          <p:nvPr>
            <p:ph idx="3" type="body"/>
          </p:nvPr>
        </p:nvSpPr>
        <p:spPr>
          <a:xfrm>
            <a:off x="2868429" y="3714682"/>
            <a:ext cx="2471738" cy="13121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900"/>
              <a:buFont typeface="Arial"/>
              <a:buNone/>
              <a:defRPr b="0" i="0" sz="9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42" name="Google Shape;142;p12"/>
          <p:cNvSpPr txBox="1"/>
          <p:nvPr>
            <p:ph idx="10" type="dt"/>
          </p:nvPr>
        </p:nvSpPr>
        <p:spPr>
          <a:xfrm>
            <a:off x="636742"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43" name="Google Shape;143;p12"/>
          <p:cNvSpPr txBox="1"/>
          <p:nvPr>
            <p:ph idx="12" type="sldNum"/>
          </p:nvPr>
        </p:nvSpPr>
        <p:spPr>
          <a:xfrm>
            <a:off x="6466042"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indent="0" lvl="1"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indent="0" lvl="2"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indent="0" lvl="3"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indent="0" lvl="4"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indent="0" lvl="5"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indent="0" lvl="6"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indent="0" lvl="7"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indent="0" lvl="8"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id="144" name="Google Shape;144;p12"/>
          <p:cNvPicPr preferRelativeResize="0"/>
          <p:nvPr/>
        </p:nvPicPr>
        <p:blipFill rotWithShape="1">
          <a:blip r:embed="rId2">
            <a:alphaModFix/>
          </a:blip>
          <a:srcRect b="0" l="0" r="0" t="0"/>
          <a:stretch/>
        </p:blipFill>
        <p:spPr>
          <a:xfrm>
            <a:off x="7611920" y="303610"/>
            <a:ext cx="909780" cy="242888"/>
          </a:xfrm>
          <a:prstGeom prst="rect">
            <a:avLst/>
          </a:prstGeom>
          <a:noFill/>
          <a:ln>
            <a:noFill/>
          </a:ln>
        </p:spPr>
      </p:pic>
      <p:sp>
        <p:nvSpPr>
          <p:cNvPr id="145" name="Google Shape;145;p12"/>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146" name="Google Shape;146;p12"/>
          <p:cNvSpPr/>
          <p:nvPr/>
        </p:nvSpPr>
        <p:spPr>
          <a:xfrm>
            <a:off x="629841" y="2535239"/>
            <a:ext cx="7939088" cy="848318"/>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grpSp>
        <p:nvGrpSpPr>
          <p:cNvPr id="147" name="Google Shape;147;p12"/>
          <p:cNvGrpSpPr/>
          <p:nvPr/>
        </p:nvGrpSpPr>
        <p:grpSpPr>
          <a:xfrm>
            <a:off x="923664" y="3020755"/>
            <a:ext cx="775019" cy="174751"/>
            <a:chOff x="1326382" y="4041646"/>
            <a:chExt cx="2597497" cy="653143"/>
          </a:xfrm>
        </p:grpSpPr>
        <p:sp>
          <p:nvSpPr>
            <p:cNvPr id="148" name="Google Shape;148;p12"/>
            <p:cNvSpPr/>
            <p:nvPr/>
          </p:nvSpPr>
          <p:spPr>
            <a:xfrm>
              <a:off x="1326382"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149" name="Google Shape;149;p12"/>
            <p:cNvSpPr/>
            <p:nvPr/>
          </p:nvSpPr>
          <p:spPr>
            <a:xfrm>
              <a:off x="1974500"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150" name="Google Shape;150;p12"/>
            <p:cNvSpPr/>
            <p:nvPr/>
          </p:nvSpPr>
          <p:spPr>
            <a:xfrm>
              <a:off x="2622617"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151" name="Google Shape;151;p12"/>
            <p:cNvSpPr/>
            <p:nvPr/>
          </p:nvSpPr>
          <p:spPr>
            <a:xfrm>
              <a:off x="3270737" y="4041646"/>
              <a:ext cx="653142"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152" name="Google Shape;152;p12"/>
            <p:cNvSpPr/>
            <p:nvPr/>
          </p:nvSpPr>
          <p:spPr>
            <a:xfrm>
              <a:off x="3597306" y="4041650"/>
              <a:ext cx="326569" cy="653139"/>
            </a:xfrm>
            <a:custGeom>
              <a:rect b="b" l="l" r="r" t="t"/>
              <a:pathLst>
                <a:path extrusionOk="0" h="653141" w="32657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grpSp>
      <p:sp>
        <p:nvSpPr>
          <p:cNvPr id="153" name="Google Shape;153;p12"/>
          <p:cNvSpPr txBox="1"/>
          <p:nvPr>
            <p:ph idx="4" type="body"/>
          </p:nvPr>
        </p:nvSpPr>
        <p:spPr>
          <a:xfrm>
            <a:off x="958283" y="2721203"/>
            <a:ext cx="846528" cy="24904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350"/>
              <a:buFont typeface="Arial"/>
              <a:buNone/>
              <a:defRPr b="0" i="0" sz="135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4" name="Google Shape;154;p12"/>
          <p:cNvSpPr txBox="1"/>
          <p:nvPr>
            <p:ph idx="5" type="body"/>
          </p:nvPr>
        </p:nvSpPr>
        <p:spPr>
          <a:xfrm>
            <a:off x="1850721" y="3016014"/>
            <a:ext cx="946585" cy="18423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5" name="Google Shape;155;p12"/>
          <p:cNvSpPr txBox="1"/>
          <p:nvPr>
            <p:ph type="title"/>
          </p:nvPr>
        </p:nvSpPr>
        <p:spPr>
          <a:xfrm>
            <a:off x="630238" y="600075"/>
            <a:ext cx="6246812" cy="44397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56" name="Google Shape;156;p12"/>
          <p:cNvPicPr preferRelativeResize="0"/>
          <p:nvPr/>
        </p:nvPicPr>
        <p:blipFill rotWithShape="1">
          <a:blip r:embed="rId3">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78">
          <p15:clr>
            <a:srgbClr val="FBAE40"/>
          </p15:clr>
        </p15:guide>
        <p15:guide id="2" orient="horz" pos="2210">
          <p15:clr>
            <a:srgbClr val="FBAE40"/>
          </p15:clr>
        </p15:guide>
        <p15:guide id="3" orient="horz" pos="2130">
          <p15:clr>
            <a:srgbClr val="FBAE40"/>
          </p15:clr>
        </p15:guide>
        <p15:guide id="4" orient="horz" pos="1597">
          <p15:clr>
            <a:srgbClr val="FBAE40"/>
          </p15:clr>
        </p15:guide>
        <p15:guide id="5" orient="horz" pos="2641">
          <p15:clr>
            <a:srgbClr val="FBAE40"/>
          </p15:clr>
        </p15:guide>
        <p15:guide id="6" pos="1134">
          <p15:clr>
            <a:srgbClr val="FBAE40"/>
          </p15:clr>
        </p15:guide>
        <p15:guide id="7" pos="433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Imeline Infographic" showMasterSp="0">
  <p:cSld name="1_Title and TImeline Infographic">
    <p:spTree>
      <p:nvGrpSpPr>
        <p:cNvPr id="157" name="Shape 157"/>
        <p:cNvGrpSpPr/>
        <p:nvPr/>
      </p:nvGrpSpPr>
      <p:grpSpPr>
        <a:xfrm>
          <a:off x="0" y="0"/>
          <a:ext cx="0" cy="0"/>
          <a:chOff x="0" y="0"/>
          <a:chExt cx="0" cy="0"/>
        </a:xfrm>
      </p:grpSpPr>
      <p:sp>
        <p:nvSpPr>
          <p:cNvPr id="158" name="Google Shape;158;p1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59" name="Google Shape;159;p1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indent="0" lvl="1"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indent="0" lvl="2"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indent="0" lvl="3"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indent="0" lvl="4"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indent="0" lvl="5"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indent="0" lvl="6"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indent="0" lvl="7"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indent="0" lvl="8"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id="160" name="Google Shape;160;p13"/>
          <p:cNvPicPr preferRelativeResize="0"/>
          <p:nvPr/>
        </p:nvPicPr>
        <p:blipFill rotWithShape="1">
          <a:blip r:embed="rId2">
            <a:alphaModFix/>
          </a:blip>
          <a:srcRect b="0" l="0" r="0" t="0"/>
          <a:stretch/>
        </p:blipFill>
        <p:spPr>
          <a:xfrm flipH="1" rot="10800000">
            <a:off x="632499" y="2973622"/>
            <a:ext cx="7691174" cy="667936"/>
          </a:xfrm>
          <a:prstGeom prst="rect">
            <a:avLst/>
          </a:prstGeom>
          <a:noFill/>
          <a:ln>
            <a:noFill/>
          </a:ln>
        </p:spPr>
      </p:pic>
      <p:sp>
        <p:nvSpPr>
          <p:cNvPr id="161" name="Google Shape;161;p13"/>
          <p:cNvSpPr txBox="1"/>
          <p:nvPr>
            <p:ph idx="1" type="body"/>
          </p:nvPr>
        </p:nvSpPr>
        <p:spPr>
          <a:xfrm>
            <a:off x="991750"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DDDDDD"/>
              </a:buClr>
              <a:buSzPts val="2000"/>
              <a:buFont typeface="Arial"/>
              <a:buNone/>
              <a:defRPr b="1" i="0" sz="2000" u="none" cap="none" strike="noStrike">
                <a:solidFill>
                  <a:srgbClr val="DDDDDD"/>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62" name="Google Shape;162;p13"/>
          <p:cNvSpPr txBox="1"/>
          <p:nvPr>
            <p:ph idx="2" type="body"/>
          </p:nvPr>
        </p:nvSpPr>
        <p:spPr>
          <a:xfrm>
            <a:off x="991750"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DDDDDD"/>
              </a:buClr>
              <a:buSzPts val="1100"/>
              <a:buFont typeface="Arial"/>
              <a:buNone/>
              <a:defRPr b="1" i="0" sz="1100" u="none" cap="none" strike="noStrike">
                <a:solidFill>
                  <a:srgbClr val="DDDDDD"/>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63" name="Google Shape;163;p13"/>
          <p:cNvSpPr txBox="1"/>
          <p:nvPr>
            <p:ph idx="3" type="body"/>
          </p:nvPr>
        </p:nvSpPr>
        <p:spPr>
          <a:xfrm>
            <a:off x="991750"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64" name="Google Shape;164;p13"/>
          <p:cNvSpPr txBox="1"/>
          <p:nvPr>
            <p:ph idx="4" type="body"/>
          </p:nvPr>
        </p:nvSpPr>
        <p:spPr>
          <a:xfrm>
            <a:off x="2440487"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2000"/>
              <a:buFont typeface="Arial"/>
              <a:buNone/>
              <a:defRPr b="1" i="0" sz="20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65" name="Google Shape;165;p13"/>
          <p:cNvSpPr txBox="1"/>
          <p:nvPr>
            <p:ph idx="5" type="body"/>
          </p:nvPr>
        </p:nvSpPr>
        <p:spPr>
          <a:xfrm>
            <a:off x="2440487"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100"/>
              <a:buFont typeface="Arial"/>
              <a:buNone/>
              <a:defRPr b="1" i="0" sz="11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66" name="Google Shape;166;p13"/>
          <p:cNvSpPr txBox="1"/>
          <p:nvPr>
            <p:ph idx="6" type="body"/>
          </p:nvPr>
        </p:nvSpPr>
        <p:spPr>
          <a:xfrm>
            <a:off x="2440487"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67" name="Google Shape;167;p13"/>
          <p:cNvSpPr txBox="1"/>
          <p:nvPr>
            <p:ph idx="7" type="body"/>
          </p:nvPr>
        </p:nvSpPr>
        <p:spPr>
          <a:xfrm>
            <a:off x="3892297"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2000"/>
              <a:buFont typeface="Arial"/>
              <a:buNone/>
              <a:defRPr b="1" i="0" sz="2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68" name="Google Shape;168;p13"/>
          <p:cNvSpPr txBox="1"/>
          <p:nvPr>
            <p:ph idx="8" type="body"/>
          </p:nvPr>
        </p:nvSpPr>
        <p:spPr>
          <a:xfrm>
            <a:off x="3892297"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100"/>
              <a:buFont typeface="Arial"/>
              <a:buNone/>
              <a:defRPr b="1" i="0" sz="11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69" name="Google Shape;169;p13"/>
          <p:cNvSpPr txBox="1"/>
          <p:nvPr>
            <p:ph idx="9" type="body"/>
          </p:nvPr>
        </p:nvSpPr>
        <p:spPr>
          <a:xfrm>
            <a:off x="3892297"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70" name="Google Shape;170;p13"/>
          <p:cNvSpPr txBox="1"/>
          <p:nvPr>
            <p:ph idx="13" type="body"/>
          </p:nvPr>
        </p:nvSpPr>
        <p:spPr>
          <a:xfrm>
            <a:off x="5326899"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CCCCCC"/>
              </a:buClr>
              <a:buSzPts val="2000"/>
              <a:buFont typeface="Arial"/>
              <a:buNone/>
              <a:defRPr b="1" i="0" sz="2000" u="none" cap="none" strike="noStrike">
                <a:solidFill>
                  <a:srgbClr val="CCCCCC"/>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71" name="Google Shape;171;p13"/>
          <p:cNvSpPr txBox="1"/>
          <p:nvPr>
            <p:ph idx="14" type="body"/>
          </p:nvPr>
        </p:nvSpPr>
        <p:spPr>
          <a:xfrm>
            <a:off x="5326899"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CCCCCC"/>
              </a:buClr>
              <a:buSzPts val="1100"/>
              <a:buFont typeface="Arial"/>
              <a:buNone/>
              <a:defRPr b="1" i="0" sz="1100" u="none" cap="none" strike="noStrike">
                <a:solidFill>
                  <a:srgbClr val="CCCCCC"/>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72" name="Google Shape;172;p13"/>
          <p:cNvSpPr txBox="1"/>
          <p:nvPr>
            <p:ph idx="15" type="body"/>
          </p:nvPr>
        </p:nvSpPr>
        <p:spPr>
          <a:xfrm>
            <a:off x="5326899"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73" name="Google Shape;173;p13"/>
          <p:cNvSpPr txBox="1"/>
          <p:nvPr>
            <p:ph idx="16" type="body"/>
          </p:nvPr>
        </p:nvSpPr>
        <p:spPr>
          <a:xfrm>
            <a:off x="6735161"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2000"/>
              <a:buFont typeface="Arial"/>
              <a:buNone/>
              <a:defRPr b="1" i="0" sz="20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74" name="Google Shape;174;p13"/>
          <p:cNvSpPr txBox="1"/>
          <p:nvPr>
            <p:ph idx="17" type="body"/>
          </p:nvPr>
        </p:nvSpPr>
        <p:spPr>
          <a:xfrm>
            <a:off x="6735161"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100"/>
              <a:buFont typeface="Arial"/>
              <a:buNone/>
              <a:defRPr b="1" i="0" sz="11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75" name="Google Shape;175;p13"/>
          <p:cNvSpPr txBox="1"/>
          <p:nvPr>
            <p:ph idx="18" type="body"/>
          </p:nvPr>
        </p:nvSpPr>
        <p:spPr>
          <a:xfrm>
            <a:off x="6735161"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76" name="Google Shape;176;p13"/>
          <p:cNvSpPr txBox="1"/>
          <p:nvPr>
            <p:ph idx="19" type="body"/>
          </p:nvPr>
        </p:nvSpPr>
        <p:spPr>
          <a:xfrm>
            <a:off x="904066" y="3531649"/>
            <a:ext cx="1324840"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DDDDDD"/>
              </a:buClr>
              <a:buSzPts val="1600"/>
              <a:buFont typeface="Arial"/>
              <a:buNone/>
              <a:defRPr b="1" i="0" sz="1600" u="none" cap="none" strike="noStrike">
                <a:solidFill>
                  <a:srgbClr val="DDDDDD"/>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77" name="Google Shape;177;p13"/>
          <p:cNvSpPr txBox="1"/>
          <p:nvPr>
            <p:ph idx="20" type="body"/>
          </p:nvPr>
        </p:nvSpPr>
        <p:spPr>
          <a:xfrm>
            <a:off x="2352802" y="3531649"/>
            <a:ext cx="1352923"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600"/>
              <a:buFont typeface="Arial"/>
              <a:buNone/>
              <a:defRPr b="1" i="0" sz="16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78" name="Google Shape;178;p13"/>
          <p:cNvSpPr txBox="1"/>
          <p:nvPr>
            <p:ph idx="21" type="body"/>
          </p:nvPr>
        </p:nvSpPr>
        <p:spPr>
          <a:xfrm>
            <a:off x="3829621" y="3531648"/>
            <a:ext cx="1352923"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600"/>
              <a:buFont typeface="Arial"/>
              <a:buNone/>
              <a:defRPr b="1" i="0" sz="16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79" name="Google Shape;179;p13"/>
          <p:cNvSpPr txBox="1"/>
          <p:nvPr>
            <p:ph idx="22" type="body"/>
          </p:nvPr>
        </p:nvSpPr>
        <p:spPr>
          <a:xfrm>
            <a:off x="5306440" y="3531648"/>
            <a:ext cx="1324840"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DDDDDD"/>
              </a:buClr>
              <a:buSzPts val="1600"/>
              <a:buFont typeface="Arial"/>
              <a:buNone/>
              <a:defRPr b="1" i="0" sz="1600" u="none" cap="none" strike="noStrike">
                <a:solidFill>
                  <a:srgbClr val="DDDDDD"/>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80" name="Google Shape;180;p13"/>
          <p:cNvSpPr txBox="1"/>
          <p:nvPr>
            <p:ph idx="23" type="body"/>
          </p:nvPr>
        </p:nvSpPr>
        <p:spPr>
          <a:xfrm>
            <a:off x="6755176" y="3531647"/>
            <a:ext cx="1352923"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600"/>
              <a:buFont typeface="Arial"/>
              <a:buNone/>
              <a:defRPr b="1" i="0" sz="16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181" name="Google Shape;181;p13"/>
          <p:cNvPicPr preferRelativeResize="0"/>
          <p:nvPr/>
        </p:nvPicPr>
        <p:blipFill rotWithShape="1">
          <a:blip r:embed="rId2">
            <a:alphaModFix/>
          </a:blip>
          <a:srcRect b="0" l="0" r="0" t="0"/>
          <a:stretch/>
        </p:blipFill>
        <p:spPr>
          <a:xfrm flipH="1" rot="10800000">
            <a:off x="632499" y="2973622"/>
            <a:ext cx="7691174" cy="667936"/>
          </a:xfrm>
          <a:prstGeom prst="rect">
            <a:avLst/>
          </a:prstGeom>
          <a:noFill/>
          <a:ln>
            <a:noFill/>
          </a:ln>
        </p:spPr>
      </p:pic>
      <p:sp>
        <p:nvSpPr>
          <p:cNvPr id="182" name="Google Shape;182;p13"/>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183" name="Google Shape;183;p13"/>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84" name="Google Shape;184;p13"/>
          <p:cNvPicPr preferRelativeResize="0"/>
          <p:nvPr/>
        </p:nvPicPr>
        <p:blipFill rotWithShape="1">
          <a:blip r:embed="rId3">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oughnut Chart">
  <p:cSld name="1_Title and Doughnut Chart">
    <p:spTree>
      <p:nvGrpSpPr>
        <p:cNvPr id="185" name="Shape 185"/>
        <p:cNvGrpSpPr/>
        <p:nvPr/>
      </p:nvGrpSpPr>
      <p:grpSpPr>
        <a:xfrm>
          <a:off x="0" y="0"/>
          <a:ext cx="0" cy="0"/>
          <a:chOff x="0" y="0"/>
          <a:chExt cx="0" cy="0"/>
        </a:xfrm>
      </p:grpSpPr>
      <p:sp>
        <p:nvSpPr>
          <p:cNvPr id="186" name="Google Shape;186;p1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87" name="Google Shape;187;p1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indent="0" lvl="1"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indent="0" lvl="2"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indent="0" lvl="3"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indent="0" lvl="4"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indent="0" lvl="5"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indent="0" lvl="6"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indent="0" lvl="7"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indent="0" lvl="8"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sp>
        <p:nvSpPr>
          <p:cNvPr id="188" name="Google Shape;188;p14"/>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189" name="Google Shape;189;p14"/>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90" name="Google Shape;190;p14"/>
          <p:cNvPicPr preferRelativeResize="0"/>
          <p:nvPr/>
        </p:nvPicPr>
        <p:blipFill rotWithShape="1">
          <a:blip r:embed="rId2">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ne Chart">
  <p:cSld name="1_Title and Line Chart">
    <p:spTree>
      <p:nvGrpSpPr>
        <p:cNvPr id="191" name="Shape 191"/>
        <p:cNvGrpSpPr/>
        <p:nvPr/>
      </p:nvGrpSpPr>
      <p:grpSpPr>
        <a:xfrm>
          <a:off x="0" y="0"/>
          <a:ext cx="0" cy="0"/>
          <a:chOff x="0" y="0"/>
          <a:chExt cx="0" cy="0"/>
        </a:xfrm>
      </p:grpSpPr>
      <p:sp>
        <p:nvSpPr>
          <p:cNvPr id="192" name="Google Shape;192;p1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93" name="Google Shape;193;p1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indent="0" lvl="1"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indent="0" lvl="2"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indent="0" lvl="3"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indent="0" lvl="4"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indent="0" lvl="5"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indent="0" lvl="6"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indent="0" lvl="7"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indent="0" lvl="8"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sp>
        <p:nvSpPr>
          <p:cNvPr id="194" name="Google Shape;194;p15"/>
          <p:cNvSpPr/>
          <p:nvPr/>
        </p:nvSpPr>
        <p:spPr>
          <a:xfrm>
            <a:off x="3170379" y="4105875"/>
            <a:ext cx="1512168" cy="41909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95" name="Google Shape;195;p15"/>
          <p:cNvPicPr preferRelativeResize="0"/>
          <p:nvPr/>
        </p:nvPicPr>
        <p:blipFill rotWithShape="1">
          <a:blip r:embed="rId2">
            <a:alphaModFix/>
          </a:blip>
          <a:srcRect b="0" l="0" r="0" t="0"/>
          <a:stretch/>
        </p:blipFill>
        <p:spPr>
          <a:xfrm>
            <a:off x="5176215" y="3284258"/>
            <a:ext cx="1319792" cy="422726"/>
          </a:xfrm>
          <a:prstGeom prst="rect">
            <a:avLst/>
          </a:prstGeom>
          <a:noFill/>
          <a:ln>
            <a:noFill/>
          </a:ln>
        </p:spPr>
      </p:pic>
      <p:pic>
        <p:nvPicPr>
          <p:cNvPr id="196" name="Google Shape;196;p15"/>
          <p:cNvPicPr preferRelativeResize="0"/>
          <p:nvPr/>
        </p:nvPicPr>
        <p:blipFill rotWithShape="1">
          <a:blip r:embed="rId3">
            <a:alphaModFix/>
          </a:blip>
          <a:srcRect b="0" l="0" r="0" t="0"/>
          <a:stretch/>
        </p:blipFill>
        <p:spPr>
          <a:xfrm>
            <a:off x="6609469" y="3232411"/>
            <a:ext cx="1333750" cy="431988"/>
          </a:xfrm>
          <a:prstGeom prst="rect">
            <a:avLst/>
          </a:prstGeom>
          <a:noFill/>
          <a:ln>
            <a:noFill/>
          </a:ln>
        </p:spPr>
      </p:pic>
      <p:sp>
        <p:nvSpPr>
          <p:cNvPr id="197" name="Google Shape;197;p15"/>
          <p:cNvSpPr txBox="1"/>
          <p:nvPr>
            <p:ph idx="1" type="body"/>
          </p:nvPr>
        </p:nvSpPr>
        <p:spPr>
          <a:xfrm>
            <a:off x="630238" y="1600199"/>
            <a:ext cx="3182128" cy="300672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820"/>
              <a:buFont typeface="Arial"/>
              <a:buNone/>
              <a:defRPr b="0" i="0" sz="182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98" name="Google Shape;198;p15"/>
          <p:cNvSpPr txBox="1"/>
          <p:nvPr>
            <p:ph idx="2" type="body"/>
          </p:nvPr>
        </p:nvSpPr>
        <p:spPr>
          <a:xfrm>
            <a:off x="5306779" y="3059187"/>
            <a:ext cx="671653" cy="35078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2000"/>
              <a:buFont typeface="Arial"/>
              <a:buNone/>
              <a:defRPr b="1" i="0" sz="20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99" name="Google Shape;199;p15"/>
          <p:cNvSpPr txBox="1"/>
          <p:nvPr>
            <p:ph idx="3" type="body"/>
          </p:nvPr>
        </p:nvSpPr>
        <p:spPr>
          <a:xfrm>
            <a:off x="6894111" y="3052728"/>
            <a:ext cx="671653" cy="3250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CCCCCC"/>
              </a:buClr>
              <a:buSzPts val="2000"/>
              <a:buFont typeface="Arial"/>
              <a:buNone/>
              <a:defRPr b="1" i="0" sz="2000" u="none" cap="none" strike="noStrike">
                <a:solidFill>
                  <a:srgbClr val="CCCCCC"/>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00" name="Google Shape;200;p15"/>
          <p:cNvSpPr txBox="1"/>
          <p:nvPr>
            <p:ph idx="4" type="body"/>
          </p:nvPr>
        </p:nvSpPr>
        <p:spPr>
          <a:xfrm>
            <a:off x="5306778" y="3559464"/>
            <a:ext cx="1077979" cy="21259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200"/>
              <a:buFont typeface="Arial"/>
              <a:buNone/>
              <a:defRPr b="1" i="0" sz="12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01" name="Google Shape;201;p15"/>
          <p:cNvSpPr txBox="1"/>
          <p:nvPr>
            <p:ph idx="5" type="body"/>
          </p:nvPr>
        </p:nvSpPr>
        <p:spPr>
          <a:xfrm>
            <a:off x="5299344" y="3813792"/>
            <a:ext cx="1077979" cy="79914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50"/>
              <a:buFont typeface="Arial"/>
              <a:buNone/>
              <a:defRPr b="0" i="0" sz="105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02" name="Google Shape;202;p15"/>
          <p:cNvSpPr txBox="1"/>
          <p:nvPr>
            <p:ph idx="6" type="body"/>
          </p:nvPr>
        </p:nvSpPr>
        <p:spPr>
          <a:xfrm>
            <a:off x="6890089" y="3559464"/>
            <a:ext cx="1077979" cy="21259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200"/>
              <a:buFont typeface="Arial"/>
              <a:buNone/>
              <a:defRPr b="1" i="0" sz="12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03" name="Google Shape;203;p15"/>
          <p:cNvSpPr txBox="1"/>
          <p:nvPr>
            <p:ph idx="7" type="body"/>
          </p:nvPr>
        </p:nvSpPr>
        <p:spPr>
          <a:xfrm>
            <a:off x="6882655" y="3813792"/>
            <a:ext cx="1077979" cy="79914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50"/>
              <a:buFont typeface="Arial"/>
              <a:buNone/>
              <a:defRPr b="0" i="0" sz="105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04" name="Google Shape;204;p15"/>
          <p:cNvSpPr/>
          <p:nvPr>
            <p:ph idx="8" type="chart"/>
          </p:nvPr>
        </p:nvSpPr>
        <p:spPr>
          <a:xfrm>
            <a:off x="5295900" y="1600200"/>
            <a:ext cx="3225800" cy="133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900"/>
              <a:buFont typeface="Arial"/>
              <a:buNone/>
              <a:defRPr b="0" i="0" sz="9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05" name="Google Shape;205;p15"/>
          <p:cNvSpPr/>
          <p:nvPr/>
        </p:nvSpPr>
        <p:spPr>
          <a:xfrm>
            <a:off x="3170379" y="4105875"/>
            <a:ext cx="1512168" cy="41909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206" name="Google Shape;206;p15"/>
          <p:cNvPicPr preferRelativeResize="0"/>
          <p:nvPr/>
        </p:nvPicPr>
        <p:blipFill rotWithShape="1">
          <a:blip r:embed="rId2">
            <a:alphaModFix/>
          </a:blip>
          <a:srcRect b="0" l="0" r="0" t="0"/>
          <a:stretch/>
        </p:blipFill>
        <p:spPr>
          <a:xfrm>
            <a:off x="5176215" y="3284258"/>
            <a:ext cx="1319792" cy="422726"/>
          </a:xfrm>
          <a:prstGeom prst="rect">
            <a:avLst/>
          </a:prstGeom>
          <a:noFill/>
          <a:ln>
            <a:noFill/>
          </a:ln>
        </p:spPr>
      </p:pic>
      <p:pic>
        <p:nvPicPr>
          <p:cNvPr id="207" name="Google Shape;207;p15"/>
          <p:cNvPicPr preferRelativeResize="0"/>
          <p:nvPr/>
        </p:nvPicPr>
        <p:blipFill rotWithShape="1">
          <a:blip r:embed="rId3">
            <a:alphaModFix/>
          </a:blip>
          <a:srcRect b="0" l="0" r="0" t="0"/>
          <a:stretch/>
        </p:blipFill>
        <p:spPr>
          <a:xfrm>
            <a:off x="6609469" y="3232411"/>
            <a:ext cx="1333750" cy="431988"/>
          </a:xfrm>
          <a:prstGeom prst="rect">
            <a:avLst/>
          </a:prstGeom>
          <a:noFill/>
          <a:ln>
            <a:noFill/>
          </a:ln>
        </p:spPr>
      </p:pic>
      <p:sp>
        <p:nvSpPr>
          <p:cNvPr id="208" name="Google Shape;208;p15"/>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209" name="Google Shape;209;p15"/>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10" name="Google Shape;210;p15"/>
          <p:cNvPicPr preferRelativeResize="0"/>
          <p:nvPr/>
        </p:nvPicPr>
        <p:blipFill rotWithShape="1">
          <a:blip r:embed="rId4">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guide id="2" orient="horz" pos="1008">
          <p15:clr>
            <a:srgbClr val="FBAE40"/>
          </p15:clr>
        </p15:guide>
        <p15:guide id="3" orient="horz" pos="2754">
          <p15:clr>
            <a:srgbClr val="FBAE40"/>
          </p15:clr>
        </p15:guide>
        <p15:guide id="4" pos="240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oughnut Chart 2">
  <p:cSld name="1_Title and Doughnut Chart 2">
    <p:spTree>
      <p:nvGrpSpPr>
        <p:cNvPr id="211" name="Shape 211"/>
        <p:cNvGrpSpPr/>
        <p:nvPr/>
      </p:nvGrpSpPr>
      <p:grpSpPr>
        <a:xfrm>
          <a:off x="0" y="0"/>
          <a:ext cx="0" cy="0"/>
          <a:chOff x="0" y="0"/>
          <a:chExt cx="0" cy="0"/>
        </a:xfrm>
      </p:grpSpPr>
      <p:sp>
        <p:nvSpPr>
          <p:cNvPr id="212" name="Google Shape;212;p1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213" name="Google Shape;213;p1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indent="0" lvl="1"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indent="0" lvl="2"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indent="0" lvl="3"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indent="0" lvl="4"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indent="0" lvl="5"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indent="0" lvl="6"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indent="0" lvl="7"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indent="0" lvl="8"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id="214" name="Google Shape;214;p16"/>
          <p:cNvPicPr preferRelativeResize="0"/>
          <p:nvPr/>
        </p:nvPicPr>
        <p:blipFill rotWithShape="1">
          <a:blip r:embed="rId2">
            <a:alphaModFix/>
          </a:blip>
          <a:srcRect b="0" l="0" r="0" t="0"/>
          <a:stretch/>
        </p:blipFill>
        <p:spPr>
          <a:xfrm>
            <a:off x="1960619" y="1967641"/>
            <a:ext cx="2754306" cy="1408988"/>
          </a:xfrm>
          <a:prstGeom prst="rect">
            <a:avLst/>
          </a:prstGeom>
          <a:noFill/>
          <a:ln>
            <a:noFill/>
          </a:ln>
        </p:spPr>
      </p:pic>
      <p:pic>
        <p:nvPicPr>
          <p:cNvPr id="215" name="Google Shape;215;p16"/>
          <p:cNvPicPr preferRelativeResize="0"/>
          <p:nvPr/>
        </p:nvPicPr>
        <p:blipFill rotWithShape="1">
          <a:blip r:embed="rId3">
            <a:alphaModFix/>
          </a:blip>
          <a:srcRect b="0" l="0" r="0" t="0"/>
          <a:stretch/>
        </p:blipFill>
        <p:spPr>
          <a:xfrm>
            <a:off x="880659" y="1705476"/>
            <a:ext cx="4222864" cy="2160240"/>
          </a:xfrm>
          <a:prstGeom prst="rect">
            <a:avLst/>
          </a:prstGeom>
          <a:noFill/>
          <a:ln>
            <a:noFill/>
          </a:ln>
        </p:spPr>
      </p:pic>
      <p:pic>
        <p:nvPicPr>
          <p:cNvPr id="216" name="Google Shape;216;p16"/>
          <p:cNvPicPr preferRelativeResize="0"/>
          <p:nvPr/>
        </p:nvPicPr>
        <p:blipFill rotWithShape="1">
          <a:blip r:embed="rId4">
            <a:alphaModFix/>
          </a:blip>
          <a:srcRect b="0" l="0" r="0" t="0"/>
          <a:stretch/>
        </p:blipFill>
        <p:spPr>
          <a:xfrm>
            <a:off x="3542547" y="1697092"/>
            <a:ext cx="4222864" cy="2160240"/>
          </a:xfrm>
          <a:prstGeom prst="rect">
            <a:avLst/>
          </a:prstGeom>
          <a:noFill/>
          <a:ln>
            <a:noFill/>
          </a:ln>
        </p:spPr>
      </p:pic>
      <p:sp>
        <p:nvSpPr>
          <p:cNvPr id="217" name="Google Shape;217;p16"/>
          <p:cNvSpPr txBox="1"/>
          <p:nvPr>
            <p:ph idx="1" type="body"/>
          </p:nvPr>
        </p:nvSpPr>
        <p:spPr>
          <a:xfrm>
            <a:off x="2286696" y="2571750"/>
            <a:ext cx="1324840" cy="2983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3200"/>
              <a:buFont typeface="Arial"/>
              <a:buNone/>
              <a:defRPr b="1" i="0" sz="3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18" name="Google Shape;218;p16"/>
          <p:cNvSpPr txBox="1"/>
          <p:nvPr>
            <p:ph idx="2" type="body"/>
          </p:nvPr>
        </p:nvSpPr>
        <p:spPr>
          <a:xfrm>
            <a:off x="2286696" y="2939370"/>
            <a:ext cx="1324840" cy="2983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0"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19" name="Google Shape;219;p16"/>
          <p:cNvSpPr txBox="1"/>
          <p:nvPr>
            <p:ph idx="3" type="body"/>
          </p:nvPr>
        </p:nvSpPr>
        <p:spPr>
          <a:xfrm>
            <a:off x="4973335" y="2571750"/>
            <a:ext cx="1324840" cy="2983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3200"/>
              <a:buFont typeface="Arial"/>
              <a:buNone/>
              <a:defRPr b="1" i="0" sz="3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20" name="Google Shape;220;p16"/>
          <p:cNvSpPr txBox="1"/>
          <p:nvPr>
            <p:ph idx="4" type="body"/>
          </p:nvPr>
        </p:nvSpPr>
        <p:spPr>
          <a:xfrm>
            <a:off x="4973335" y="2939370"/>
            <a:ext cx="1324840" cy="2983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0"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221" name="Google Shape;221;p16"/>
          <p:cNvPicPr preferRelativeResize="0"/>
          <p:nvPr/>
        </p:nvPicPr>
        <p:blipFill rotWithShape="1">
          <a:blip r:embed="rId2">
            <a:alphaModFix/>
          </a:blip>
          <a:srcRect b="0" l="0" r="0" t="0"/>
          <a:stretch/>
        </p:blipFill>
        <p:spPr>
          <a:xfrm>
            <a:off x="1960619" y="1967641"/>
            <a:ext cx="2754306" cy="1408988"/>
          </a:xfrm>
          <a:prstGeom prst="rect">
            <a:avLst/>
          </a:prstGeom>
          <a:noFill/>
          <a:ln>
            <a:noFill/>
          </a:ln>
        </p:spPr>
      </p:pic>
      <p:pic>
        <p:nvPicPr>
          <p:cNvPr id="222" name="Google Shape;222;p16"/>
          <p:cNvPicPr preferRelativeResize="0"/>
          <p:nvPr/>
        </p:nvPicPr>
        <p:blipFill rotWithShape="1">
          <a:blip r:embed="rId3">
            <a:alphaModFix/>
          </a:blip>
          <a:srcRect b="0" l="0" r="0" t="0"/>
          <a:stretch/>
        </p:blipFill>
        <p:spPr>
          <a:xfrm>
            <a:off x="880659" y="1705476"/>
            <a:ext cx="4222864" cy="2160240"/>
          </a:xfrm>
          <a:prstGeom prst="rect">
            <a:avLst/>
          </a:prstGeom>
          <a:noFill/>
          <a:ln>
            <a:noFill/>
          </a:ln>
        </p:spPr>
      </p:pic>
      <p:pic>
        <p:nvPicPr>
          <p:cNvPr id="223" name="Google Shape;223;p16"/>
          <p:cNvPicPr preferRelativeResize="0"/>
          <p:nvPr/>
        </p:nvPicPr>
        <p:blipFill rotWithShape="1">
          <a:blip r:embed="rId4">
            <a:alphaModFix/>
          </a:blip>
          <a:srcRect b="0" l="0" r="0" t="0"/>
          <a:stretch/>
        </p:blipFill>
        <p:spPr>
          <a:xfrm>
            <a:off x="3542547" y="1697092"/>
            <a:ext cx="4222864" cy="2160240"/>
          </a:xfrm>
          <a:prstGeom prst="rect">
            <a:avLst/>
          </a:prstGeom>
          <a:noFill/>
          <a:ln>
            <a:noFill/>
          </a:ln>
        </p:spPr>
      </p:pic>
      <p:sp>
        <p:nvSpPr>
          <p:cNvPr id="224" name="Google Shape;224;p16"/>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225" name="Google Shape;225;p16"/>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26" name="Google Shape;226;p16"/>
          <p:cNvPicPr preferRelativeResize="0"/>
          <p:nvPr/>
        </p:nvPicPr>
        <p:blipFill rotWithShape="1">
          <a:blip r:embed="rId5">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nfograhic">
  <p:cSld name="1_Title and Infograhic">
    <p:spTree>
      <p:nvGrpSpPr>
        <p:cNvPr id="227" name="Shape 227"/>
        <p:cNvGrpSpPr/>
        <p:nvPr/>
      </p:nvGrpSpPr>
      <p:grpSpPr>
        <a:xfrm>
          <a:off x="0" y="0"/>
          <a:ext cx="0" cy="0"/>
          <a:chOff x="0" y="0"/>
          <a:chExt cx="0" cy="0"/>
        </a:xfrm>
      </p:grpSpPr>
      <p:sp>
        <p:nvSpPr>
          <p:cNvPr id="228" name="Google Shape;228;p1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229" name="Google Shape;229;p1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indent="0" lvl="1"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indent="0" lvl="2"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indent="0" lvl="3"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indent="0" lvl="4"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indent="0" lvl="5"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indent="0" lvl="6"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indent="0" lvl="7"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indent="0" lvl="8"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id="230" name="Google Shape;230;p17"/>
          <p:cNvPicPr preferRelativeResize="0"/>
          <p:nvPr/>
        </p:nvPicPr>
        <p:blipFill rotWithShape="1">
          <a:blip r:embed="rId2">
            <a:alphaModFix/>
          </a:blip>
          <a:srcRect b="0" l="0" r="0" t="0"/>
          <a:stretch/>
        </p:blipFill>
        <p:spPr>
          <a:xfrm>
            <a:off x="914602" y="2566307"/>
            <a:ext cx="2538282" cy="1298479"/>
          </a:xfrm>
          <a:prstGeom prst="rect">
            <a:avLst/>
          </a:prstGeom>
          <a:noFill/>
          <a:ln>
            <a:noFill/>
          </a:ln>
        </p:spPr>
      </p:pic>
      <p:pic>
        <p:nvPicPr>
          <p:cNvPr id="231" name="Google Shape;231;p17"/>
          <p:cNvPicPr preferRelativeResize="0"/>
          <p:nvPr/>
        </p:nvPicPr>
        <p:blipFill rotWithShape="1">
          <a:blip r:embed="rId3">
            <a:alphaModFix/>
          </a:blip>
          <a:srcRect b="0" l="0" r="0" t="0"/>
          <a:stretch/>
        </p:blipFill>
        <p:spPr>
          <a:xfrm>
            <a:off x="918760" y="1581506"/>
            <a:ext cx="7431156" cy="2999208"/>
          </a:xfrm>
          <a:prstGeom prst="rect">
            <a:avLst/>
          </a:prstGeom>
          <a:noFill/>
          <a:ln>
            <a:noFill/>
          </a:ln>
        </p:spPr>
      </p:pic>
      <p:sp>
        <p:nvSpPr>
          <p:cNvPr id="232" name="Google Shape;232;p17"/>
          <p:cNvSpPr txBox="1"/>
          <p:nvPr>
            <p:ph idx="1" type="body"/>
          </p:nvPr>
        </p:nvSpPr>
        <p:spPr>
          <a:xfrm>
            <a:off x="1263041" y="2104600"/>
            <a:ext cx="830454" cy="292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800"/>
              <a:buFont typeface="Arial"/>
              <a:buNone/>
              <a:defRPr b="1" i="0" sz="18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3" name="Google Shape;233;p17"/>
          <p:cNvSpPr txBox="1"/>
          <p:nvPr>
            <p:ph idx="2" type="body"/>
          </p:nvPr>
        </p:nvSpPr>
        <p:spPr>
          <a:xfrm>
            <a:off x="2470356" y="3778988"/>
            <a:ext cx="784195" cy="30595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800"/>
              <a:buFont typeface="Arial"/>
              <a:buNone/>
              <a:defRPr b="1" i="0" sz="1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4" name="Google Shape;234;p17"/>
          <p:cNvSpPr txBox="1"/>
          <p:nvPr>
            <p:ph idx="3" type="body"/>
          </p:nvPr>
        </p:nvSpPr>
        <p:spPr>
          <a:xfrm>
            <a:off x="3530790" y="2108961"/>
            <a:ext cx="824532" cy="28768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F6323E"/>
              </a:buClr>
              <a:buSzPts val="1800"/>
              <a:buFont typeface="Arial"/>
              <a:buNone/>
              <a:defRPr b="1" i="0" sz="1800" u="none" cap="none" strike="noStrike">
                <a:solidFill>
                  <a:srgbClr val="F632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5" name="Google Shape;235;p17"/>
          <p:cNvSpPr txBox="1"/>
          <p:nvPr>
            <p:ph idx="4" type="body"/>
          </p:nvPr>
        </p:nvSpPr>
        <p:spPr>
          <a:xfrm>
            <a:off x="4729642" y="3771033"/>
            <a:ext cx="745627" cy="30595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6323E"/>
              </a:buClr>
              <a:buSzPts val="1800"/>
              <a:buFont typeface="Arial"/>
              <a:buNone/>
              <a:defRPr b="1" i="0" sz="1800" u="none" cap="none" strike="noStrike">
                <a:solidFill>
                  <a:srgbClr val="F632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6" name="Google Shape;236;p17"/>
          <p:cNvSpPr txBox="1"/>
          <p:nvPr>
            <p:ph idx="5" type="body"/>
          </p:nvPr>
        </p:nvSpPr>
        <p:spPr>
          <a:xfrm>
            <a:off x="5904099" y="2107682"/>
            <a:ext cx="758842" cy="292044"/>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800"/>
              <a:buFont typeface="Arial"/>
              <a:buNone/>
              <a:defRPr b="1" i="0" sz="18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7" name="Google Shape;237;p17"/>
          <p:cNvSpPr txBox="1"/>
          <p:nvPr>
            <p:ph idx="6" type="body"/>
          </p:nvPr>
        </p:nvSpPr>
        <p:spPr>
          <a:xfrm>
            <a:off x="7023857" y="3762859"/>
            <a:ext cx="784195" cy="30595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6323E"/>
              </a:buClr>
              <a:buSzPts val="1800"/>
              <a:buFont typeface="Arial"/>
              <a:buNone/>
              <a:defRPr b="1" i="0" sz="1800" u="none" cap="none" strike="noStrike">
                <a:solidFill>
                  <a:srgbClr val="F632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8" name="Google Shape;238;p17"/>
          <p:cNvSpPr txBox="1"/>
          <p:nvPr>
            <p:ph idx="7" type="body"/>
          </p:nvPr>
        </p:nvSpPr>
        <p:spPr>
          <a:xfrm>
            <a:off x="2156171" y="1257995"/>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00"/>
              <a:buFont typeface="Arial"/>
              <a:buNone/>
              <a:defRPr b="1" i="0" sz="12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9" name="Google Shape;239;p17"/>
          <p:cNvSpPr txBox="1"/>
          <p:nvPr>
            <p:ph idx="8" type="body"/>
          </p:nvPr>
        </p:nvSpPr>
        <p:spPr>
          <a:xfrm>
            <a:off x="2156171" y="1523662"/>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0" name="Google Shape;240;p17"/>
          <p:cNvSpPr txBox="1"/>
          <p:nvPr>
            <p:ph idx="9" type="body"/>
          </p:nvPr>
        </p:nvSpPr>
        <p:spPr>
          <a:xfrm>
            <a:off x="4513908" y="1257995"/>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200"/>
              <a:buFont typeface="Arial"/>
              <a:buNone/>
              <a:defRPr b="1" i="0" sz="12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1" name="Google Shape;241;p17"/>
          <p:cNvSpPr txBox="1"/>
          <p:nvPr>
            <p:ph idx="13" type="body"/>
          </p:nvPr>
        </p:nvSpPr>
        <p:spPr>
          <a:xfrm>
            <a:off x="4513908" y="1523662"/>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2" name="Google Shape;242;p17"/>
          <p:cNvSpPr txBox="1"/>
          <p:nvPr>
            <p:ph idx="14" type="body"/>
          </p:nvPr>
        </p:nvSpPr>
        <p:spPr>
          <a:xfrm>
            <a:off x="6720777" y="1257995"/>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200"/>
              <a:buFont typeface="Arial"/>
              <a:buNone/>
              <a:defRPr b="1" i="0" sz="12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3" name="Google Shape;243;p17"/>
          <p:cNvSpPr txBox="1"/>
          <p:nvPr>
            <p:ph idx="15" type="body"/>
          </p:nvPr>
        </p:nvSpPr>
        <p:spPr>
          <a:xfrm>
            <a:off x="6720777" y="1523662"/>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4" name="Google Shape;244;p17"/>
          <p:cNvSpPr txBox="1"/>
          <p:nvPr>
            <p:ph idx="16" type="body"/>
          </p:nvPr>
        </p:nvSpPr>
        <p:spPr>
          <a:xfrm>
            <a:off x="995265" y="3791876"/>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5" name="Google Shape;245;p17"/>
          <p:cNvSpPr txBox="1"/>
          <p:nvPr>
            <p:ph idx="17" type="body"/>
          </p:nvPr>
        </p:nvSpPr>
        <p:spPr>
          <a:xfrm>
            <a:off x="995265" y="4057543"/>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6" name="Google Shape;246;p17"/>
          <p:cNvSpPr txBox="1"/>
          <p:nvPr>
            <p:ph idx="18" type="body"/>
          </p:nvPr>
        </p:nvSpPr>
        <p:spPr>
          <a:xfrm>
            <a:off x="3326285" y="3779691"/>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200"/>
              <a:buFont typeface="Arial"/>
              <a:buNone/>
              <a:defRPr b="1" i="0" sz="12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7" name="Google Shape;247;p17"/>
          <p:cNvSpPr txBox="1"/>
          <p:nvPr>
            <p:ph idx="19" type="body"/>
          </p:nvPr>
        </p:nvSpPr>
        <p:spPr>
          <a:xfrm>
            <a:off x="3326285" y="4045358"/>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8" name="Google Shape;248;p17"/>
          <p:cNvSpPr txBox="1"/>
          <p:nvPr>
            <p:ph idx="20" type="body"/>
          </p:nvPr>
        </p:nvSpPr>
        <p:spPr>
          <a:xfrm>
            <a:off x="5599996" y="3758972"/>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9" name="Google Shape;249;p17"/>
          <p:cNvSpPr txBox="1"/>
          <p:nvPr>
            <p:ph idx="21" type="body"/>
          </p:nvPr>
        </p:nvSpPr>
        <p:spPr>
          <a:xfrm>
            <a:off x="5599996" y="4024639"/>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250" name="Google Shape;250;p17"/>
          <p:cNvPicPr preferRelativeResize="0"/>
          <p:nvPr/>
        </p:nvPicPr>
        <p:blipFill rotWithShape="1">
          <a:blip r:embed="rId2">
            <a:alphaModFix/>
          </a:blip>
          <a:srcRect b="0" l="0" r="0" t="0"/>
          <a:stretch/>
        </p:blipFill>
        <p:spPr>
          <a:xfrm>
            <a:off x="914602" y="2566307"/>
            <a:ext cx="2538282" cy="1298479"/>
          </a:xfrm>
          <a:prstGeom prst="rect">
            <a:avLst/>
          </a:prstGeom>
          <a:noFill/>
          <a:ln>
            <a:noFill/>
          </a:ln>
        </p:spPr>
      </p:pic>
      <p:pic>
        <p:nvPicPr>
          <p:cNvPr id="251" name="Google Shape;251;p17"/>
          <p:cNvPicPr preferRelativeResize="0"/>
          <p:nvPr/>
        </p:nvPicPr>
        <p:blipFill rotWithShape="1">
          <a:blip r:embed="rId3">
            <a:alphaModFix/>
          </a:blip>
          <a:srcRect b="0" l="0" r="0" t="0"/>
          <a:stretch/>
        </p:blipFill>
        <p:spPr>
          <a:xfrm>
            <a:off x="918760" y="1581506"/>
            <a:ext cx="7431156" cy="2999208"/>
          </a:xfrm>
          <a:prstGeom prst="rect">
            <a:avLst/>
          </a:prstGeom>
          <a:noFill/>
          <a:ln>
            <a:noFill/>
          </a:ln>
        </p:spPr>
      </p:pic>
      <p:sp>
        <p:nvSpPr>
          <p:cNvPr id="252" name="Google Shape;252;p17"/>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253" name="Google Shape;253;p17"/>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54" name="Google Shape;254;p17"/>
          <p:cNvPicPr preferRelativeResize="0"/>
          <p:nvPr/>
        </p:nvPicPr>
        <p:blipFill rotWithShape="1">
          <a:blip r:embed="rId4">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nfographic 2">
  <p:cSld name="1_Title and Infographic 2">
    <p:spTree>
      <p:nvGrpSpPr>
        <p:cNvPr id="255" name="Shape 255"/>
        <p:cNvGrpSpPr/>
        <p:nvPr/>
      </p:nvGrpSpPr>
      <p:grpSpPr>
        <a:xfrm>
          <a:off x="0" y="0"/>
          <a:ext cx="0" cy="0"/>
          <a:chOff x="0" y="0"/>
          <a:chExt cx="0" cy="0"/>
        </a:xfrm>
      </p:grpSpPr>
      <p:sp>
        <p:nvSpPr>
          <p:cNvPr id="256" name="Google Shape;256;p1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257" name="Google Shape;257;p1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indent="0" lvl="1"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indent="0" lvl="2"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indent="0" lvl="3"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indent="0" lvl="4"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indent="0" lvl="5"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indent="0" lvl="6"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indent="0" lvl="7"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indent="0" lvl="8"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descr="C:\Users\diyajoseph\Desktop\New folder (3)\Infographics-01-01.png" id="258" name="Google Shape;258;p18"/>
          <p:cNvPicPr preferRelativeResize="0"/>
          <p:nvPr/>
        </p:nvPicPr>
        <p:blipFill rotWithShape="1">
          <a:blip r:embed="rId2">
            <a:alphaModFix/>
          </a:blip>
          <a:srcRect b="0" l="0" r="0" t="0"/>
          <a:stretch/>
        </p:blipFill>
        <p:spPr>
          <a:xfrm>
            <a:off x="4349184" y="1331625"/>
            <a:ext cx="3644856" cy="3644859"/>
          </a:xfrm>
          <a:prstGeom prst="rect">
            <a:avLst/>
          </a:prstGeom>
          <a:noFill/>
          <a:ln>
            <a:noFill/>
          </a:ln>
        </p:spPr>
      </p:pic>
      <p:sp>
        <p:nvSpPr>
          <p:cNvPr id="259" name="Google Shape;259;p18"/>
          <p:cNvSpPr txBox="1"/>
          <p:nvPr>
            <p:ph idx="1" type="body"/>
          </p:nvPr>
        </p:nvSpPr>
        <p:spPr>
          <a:xfrm>
            <a:off x="630238" y="1347788"/>
            <a:ext cx="3182128" cy="27717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820"/>
              <a:buFont typeface="Arial"/>
              <a:buNone/>
              <a:defRPr b="0" i="0" sz="182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0" name="Google Shape;260;p18"/>
          <p:cNvSpPr txBox="1"/>
          <p:nvPr>
            <p:ph idx="2" type="body"/>
          </p:nvPr>
        </p:nvSpPr>
        <p:spPr>
          <a:xfrm>
            <a:off x="6433953" y="1722104"/>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1" name="Google Shape;261;p18"/>
          <p:cNvSpPr txBox="1"/>
          <p:nvPr>
            <p:ph idx="3" type="body"/>
          </p:nvPr>
        </p:nvSpPr>
        <p:spPr>
          <a:xfrm>
            <a:off x="6433953" y="1987771"/>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2" name="Google Shape;262;p18"/>
          <p:cNvSpPr txBox="1"/>
          <p:nvPr>
            <p:ph idx="4" type="body"/>
          </p:nvPr>
        </p:nvSpPr>
        <p:spPr>
          <a:xfrm>
            <a:off x="4628562" y="3026158"/>
            <a:ext cx="1182772" cy="38664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100"/>
              <a:buFont typeface="Arial"/>
              <a:buNone/>
              <a:defRPr b="1" i="0" sz="11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3" name="Google Shape;263;p18"/>
          <p:cNvSpPr txBox="1"/>
          <p:nvPr>
            <p:ph idx="5" type="body"/>
          </p:nvPr>
        </p:nvSpPr>
        <p:spPr>
          <a:xfrm>
            <a:off x="7003447" y="2783735"/>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4" name="Google Shape;264;p18"/>
          <p:cNvSpPr txBox="1"/>
          <p:nvPr>
            <p:ph idx="6" type="body"/>
          </p:nvPr>
        </p:nvSpPr>
        <p:spPr>
          <a:xfrm>
            <a:off x="7009593" y="3303767"/>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5" name="Google Shape;265;p18"/>
          <p:cNvSpPr txBox="1"/>
          <p:nvPr>
            <p:ph idx="7" type="body"/>
          </p:nvPr>
        </p:nvSpPr>
        <p:spPr>
          <a:xfrm>
            <a:off x="7009593" y="3569434"/>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6" name="Google Shape;266;p18"/>
          <p:cNvSpPr txBox="1"/>
          <p:nvPr>
            <p:ph idx="8" type="body"/>
          </p:nvPr>
        </p:nvSpPr>
        <p:spPr>
          <a:xfrm>
            <a:off x="6433953" y="4034311"/>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7" name="Google Shape;267;p18"/>
          <p:cNvSpPr txBox="1"/>
          <p:nvPr>
            <p:ph idx="9" type="body"/>
          </p:nvPr>
        </p:nvSpPr>
        <p:spPr>
          <a:xfrm>
            <a:off x="6433953" y="4299978"/>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8" name="Google Shape;268;p18"/>
          <p:cNvSpPr txBox="1"/>
          <p:nvPr>
            <p:ph idx="13" type="body"/>
          </p:nvPr>
        </p:nvSpPr>
        <p:spPr>
          <a:xfrm>
            <a:off x="7001132" y="2524953"/>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9" name="Google Shape;269;p18"/>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pic>
        <p:nvPicPr>
          <p:cNvPr id="270" name="Google Shape;270;p18"/>
          <p:cNvPicPr preferRelativeResize="0"/>
          <p:nvPr/>
        </p:nvPicPr>
        <p:blipFill rotWithShape="1">
          <a:blip r:embed="rId3">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guide id="2" orient="horz" pos="849">
          <p15:clr>
            <a:srgbClr val="FBAE40"/>
          </p15:clr>
        </p15:guide>
        <p15:guide id="3" orient="horz" pos="2663">
          <p15:clr>
            <a:srgbClr val="FBAE40"/>
          </p15:clr>
        </p15:guide>
        <p15:guide id="4" pos="25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nfographic 3">
  <p:cSld name="1_Title and Infographic 3">
    <p:spTree>
      <p:nvGrpSpPr>
        <p:cNvPr id="271" name="Shape 271"/>
        <p:cNvGrpSpPr/>
        <p:nvPr/>
      </p:nvGrpSpPr>
      <p:grpSpPr>
        <a:xfrm>
          <a:off x="0" y="0"/>
          <a:ext cx="0" cy="0"/>
          <a:chOff x="0" y="0"/>
          <a:chExt cx="0" cy="0"/>
        </a:xfrm>
      </p:grpSpPr>
      <p:sp>
        <p:nvSpPr>
          <p:cNvPr id="272" name="Google Shape;272;p1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273" name="Google Shape;273;p1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indent="0" lvl="1"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indent="0" lvl="2"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indent="0" lvl="3"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indent="0" lvl="4"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indent="0" lvl="5"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indent="0" lvl="6"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indent="0" lvl="7"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indent="0" lvl="8"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sp>
        <p:nvSpPr>
          <p:cNvPr id="274" name="Google Shape;274;p19"/>
          <p:cNvSpPr txBox="1"/>
          <p:nvPr>
            <p:ph idx="1" type="body"/>
          </p:nvPr>
        </p:nvSpPr>
        <p:spPr>
          <a:xfrm>
            <a:off x="2184783" y="1316876"/>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1"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75" name="Google Shape;275;p19"/>
          <p:cNvSpPr txBox="1"/>
          <p:nvPr>
            <p:ph idx="2" type="body"/>
          </p:nvPr>
        </p:nvSpPr>
        <p:spPr>
          <a:xfrm>
            <a:off x="2184783" y="1496505"/>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76" name="Google Shape;276;p19"/>
          <p:cNvSpPr txBox="1"/>
          <p:nvPr>
            <p:ph idx="3" type="body"/>
          </p:nvPr>
        </p:nvSpPr>
        <p:spPr>
          <a:xfrm>
            <a:off x="2184783" y="1708544"/>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77" name="Google Shape;277;p19"/>
          <p:cNvSpPr txBox="1"/>
          <p:nvPr>
            <p:ph idx="4" type="body"/>
          </p:nvPr>
        </p:nvSpPr>
        <p:spPr>
          <a:xfrm>
            <a:off x="1648313" y="2160534"/>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1"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78" name="Google Shape;278;p19"/>
          <p:cNvSpPr txBox="1"/>
          <p:nvPr>
            <p:ph idx="5" type="body"/>
          </p:nvPr>
        </p:nvSpPr>
        <p:spPr>
          <a:xfrm>
            <a:off x="1648313" y="2340163"/>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79" name="Google Shape;279;p19"/>
          <p:cNvSpPr txBox="1"/>
          <p:nvPr>
            <p:ph idx="6" type="body"/>
          </p:nvPr>
        </p:nvSpPr>
        <p:spPr>
          <a:xfrm>
            <a:off x="1648313" y="2552202"/>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0" name="Google Shape;280;p19"/>
          <p:cNvSpPr txBox="1"/>
          <p:nvPr>
            <p:ph idx="7" type="body"/>
          </p:nvPr>
        </p:nvSpPr>
        <p:spPr>
          <a:xfrm>
            <a:off x="1670695" y="3113991"/>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1"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1" name="Google Shape;281;p19"/>
          <p:cNvSpPr txBox="1"/>
          <p:nvPr>
            <p:ph idx="8" type="body"/>
          </p:nvPr>
        </p:nvSpPr>
        <p:spPr>
          <a:xfrm>
            <a:off x="1670695" y="3293620"/>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2" name="Google Shape;282;p19"/>
          <p:cNvSpPr txBox="1"/>
          <p:nvPr>
            <p:ph idx="9" type="body"/>
          </p:nvPr>
        </p:nvSpPr>
        <p:spPr>
          <a:xfrm>
            <a:off x="1670695" y="3505659"/>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3" name="Google Shape;283;p19"/>
          <p:cNvSpPr txBox="1"/>
          <p:nvPr>
            <p:ph idx="13" type="body"/>
          </p:nvPr>
        </p:nvSpPr>
        <p:spPr>
          <a:xfrm>
            <a:off x="2154251" y="3833167"/>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000"/>
              <a:buFont typeface="Arial"/>
              <a:buNone/>
              <a:defRPr b="1" i="0" sz="10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4" name="Google Shape;284;p19"/>
          <p:cNvSpPr txBox="1"/>
          <p:nvPr>
            <p:ph idx="14" type="body"/>
          </p:nvPr>
        </p:nvSpPr>
        <p:spPr>
          <a:xfrm>
            <a:off x="2154251" y="4012796"/>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5" name="Google Shape;285;p19"/>
          <p:cNvSpPr txBox="1"/>
          <p:nvPr>
            <p:ph idx="15" type="body"/>
          </p:nvPr>
        </p:nvSpPr>
        <p:spPr>
          <a:xfrm>
            <a:off x="2154251" y="4224835"/>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6" name="Google Shape;286;p19"/>
          <p:cNvSpPr txBox="1"/>
          <p:nvPr>
            <p:ph idx="16" type="body"/>
          </p:nvPr>
        </p:nvSpPr>
        <p:spPr>
          <a:xfrm>
            <a:off x="5711844" y="1274684"/>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000"/>
              <a:buFont typeface="Arial"/>
              <a:buNone/>
              <a:defRPr b="1" i="0" sz="10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7" name="Google Shape;287;p19"/>
          <p:cNvSpPr txBox="1"/>
          <p:nvPr>
            <p:ph idx="17" type="body"/>
          </p:nvPr>
        </p:nvSpPr>
        <p:spPr>
          <a:xfrm>
            <a:off x="5711844" y="1454313"/>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8" name="Google Shape;288;p19"/>
          <p:cNvSpPr txBox="1"/>
          <p:nvPr>
            <p:ph idx="18" type="body"/>
          </p:nvPr>
        </p:nvSpPr>
        <p:spPr>
          <a:xfrm>
            <a:off x="5711844" y="1666352"/>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9" name="Google Shape;289;p19"/>
          <p:cNvSpPr txBox="1"/>
          <p:nvPr>
            <p:ph idx="19" type="body"/>
          </p:nvPr>
        </p:nvSpPr>
        <p:spPr>
          <a:xfrm>
            <a:off x="6247590" y="2081713"/>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1"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0" name="Google Shape;290;p19"/>
          <p:cNvSpPr txBox="1"/>
          <p:nvPr>
            <p:ph idx="20" type="body"/>
          </p:nvPr>
        </p:nvSpPr>
        <p:spPr>
          <a:xfrm>
            <a:off x="6247590" y="2261342"/>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1" name="Google Shape;291;p19"/>
          <p:cNvSpPr txBox="1"/>
          <p:nvPr>
            <p:ph idx="21" type="body"/>
          </p:nvPr>
        </p:nvSpPr>
        <p:spPr>
          <a:xfrm>
            <a:off x="6247590" y="2473381"/>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2" name="Google Shape;292;p19"/>
          <p:cNvSpPr txBox="1"/>
          <p:nvPr>
            <p:ph idx="22" type="body"/>
          </p:nvPr>
        </p:nvSpPr>
        <p:spPr>
          <a:xfrm>
            <a:off x="6247590" y="3009669"/>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000"/>
              <a:buFont typeface="Arial"/>
              <a:buNone/>
              <a:defRPr b="1" i="0" sz="10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3" name="Google Shape;293;p19"/>
          <p:cNvSpPr txBox="1"/>
          <p:nvPr>
            <p:ph idx="23" type="body"/>
          </p:nvPr>
        </p:nvSpPr>
        <p:spPr>
          <a:xfrm>
            <a:off x="6247590" y="3189298"/>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4" name="Google Shape;294;p19"/>
          <p:cNvSpPr txBox="1"/>
          <p:nvPr>
            <p:ph idx="24" type="body"/>
          </p:nvPr>
        </p:nvSpPr>
        <p:spPr>
          <a:xfrm>
            <a:off x="6247590" y="3401337"/>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5" name="Google Shape;295;p19"/>
          <p:cNvSpPr txBox="1"/>
          <p:nvPr>
            <p:ph idx="25" type="body"/>
          </p:nvPr>
        </p:nvSpPr>
        <p:spPr>
          <a:xfrm>
            <a:off x="5911033" y="3827718"/>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1"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6" name="Google Shape;296;p19"/>
          <p:cNvSpPr txBox="1"/>
          <p:nvPr>
            <p:ph idx="26" type="body"/>
          </p:nvPr>
        </p:nvSpPr>
        <p:spPr>
          <a:xfrm>
            <a:off x="5911033" y="4007347"/>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7" name="Google Shape;297;p19"/>
          <p:cNvSpPr txBox="1"/>
          <p:nvPr>
            <p:ph idx="27" type="body"/>
          </p:nvPr>
        </p:nvSpPr>
        <p:spPr>
          <a:xfrm>
            <a:off x="5911033" y="4219386"/>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grpSp>
        <p:nvGrpSpPr>
          <p:cNvPr id="298" name="Google Shape;298;p19"/>
          <p:cNvGrpSpPr/>
          <p:nvPr/>
        </p:nvGrpSpPr>
        <p:grpSpPr>
          <a:xfrm>
            <a:off x="3064089" y="1322496"/>
            <a:ext cx="3130304" cy="3130304"/>
            <a:chOff x="1725851" y="197234"/>
            <a:chExt cx="4799362" cy="4799363"/>
          </a:xfrm>
        </p:grpSpPr>
        <p:sp>
          <p:nvSpPr>
            <p:cNvPr id="299" name="Google Shape;299;p19"/>
            <p:cNvSpPr/>
            <p:nvPr/>
          </p:nvSpPr>
          <p:spPr>
            <a:xfrm>
              <a:off x="2160294" y="631678"/>
              <a:ext cx="3930473" cy="3930474"/>
            </a:xfrm>
            <a:prstGeom prst="blockArc">
              <a:avLst>
                <a:gd fmla="val 13500000" name="adj1"/>
                <a:gd fmla="val 16200000" name="adj2"/>
                <a:gd fmla="val 3430" name="adj3"/>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0" name="Google Shape;300;p19"/>
            <p:cNvSpPr/>
            <p:nvPr/>
          </p:nvSpPr>
          <p:spPr>
            <a:xfrm>
              <a:off x="2160294" y="631678"/>
              <a:ext cx="3930473" cy="3930474"/>
            </a:xfrm>
            <a:prstGeom prst="blockArc">
              <a:avLst>
                <a:gd fmla="val 10800000" name="adj1"/>
                <a:gd fmla="val 13500000" name="adj2"/>
                <a:gd fmla="val 3430" name="adj3"/>
              </a:avLst>
            </a:prstGeom>
            <a:solidFill>
              <a:srgbClr val="9D9D9D"/>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1" name="Google Shape;301;p19"/>
            <p:cNvSpPr/>
            <p:nvPr/>
          </p:nvSpPr>
          <p:spPr>
            <a:xfrm>
              <a:off x="2160294" y="631678"/>
              <a:ext cx="3930473" cy="3930474"/>
            </a:xfrm>
            <a:prstGeom prst="blockArc">
              <a:avLst>
                <a:gd fmla="val 8100000" name="adj1"/>
                <a:gd fmla="val 10800000" name="adj2"/>
                <a:gd fmla="val 3430" name="adj3"/>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2" name="Google Shape;302;p19"/>
            <p:cNvSpPr/>
            <p:nvPr/>
          </p:nvSpPr>
          <p:spPr>
            <a:xfrm>
              <a:off x="2160294" y="631678"/>
              <a:ext cx="3930473" cy="3930474"/>
            </a:xfrm>
            <a:prstGeom prst="blockArc">
              <a:avLst>
                <a:gd fmla="val 5400000" name="adj1"/>
                <a:gd fmla="val 8100000" name="adj2"/>
                <a:gd fmla="val 3430" name="adj3"/>
              </a:avLst>
            </a:prstGeom>
            <a:solidFill>
              <a:srgbClr val="B4B4B4"/>
            </a:solidFill>
            <a:ln cap="flat" cmpd="sng" w="9525">
              <a:solidFill>
                <a:srgbClr val="A8A8A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sp>
          <p:nvSpPr>
            <p:cNvPr id="303" name="Google Shape;303;p19"/>
            <p:cNvSpPr/>
            <p:nvPr/>
          </p:nvSpPr>
          <p:spPr>
            <a:xfrm>
              <a:off x="2160294" y="631678"/>
              <a:ext cx="3930473" cy="3930474"/>
            </a:xfrm>
            <a:prstGeom prst="blockArc">
              <a:avLst>
                <a:gd fmla="val 2700000" name="adj1"/>
                <a:gd fmla="val 5400000" name="adj2"/>
                <a:gd fmla="val 3430" name="adj3"/>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4" name="Google Shape;304;p19"/>
            <p:cNvSpPr/>
            <p:nvPr/>
          </p:nvSpPr>
          <p:spPr>
            <a:xfrm>
              <a:off x="2160294" y="631678"/>
              <a:ext cx="3930473" cy="3930474"/>
            </a:xfrm>
            <a:prstGeom prst="blockArc">
              <a:avLst>
                <a:gd fmla="val 0" name="adj1"/>
                <a:gd fmla="val 2700000" name="adj2"/>
                <a:gd fmla="val 3430" name="adj3"/>
              </a:avLst>
            </a:prstGeom>
            <a:solidFill>
              <a:srgbClr val="F6323E"/>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5" name="Google Shape;305;p19"/>
            <p:cNvSpPr/>
            <p:nvPr/>
          </p:nvSpPr>
          <p:spPr>
            <a:xfrm>
              <a:off x="2160294" y="631678"/>
              <a:ext cx="3930473" cy="3930474"/>
            </a:xfrm>
            <a:prstGeom prst="blockArc">
              <a:avLst>
                <a:gd fmla="val 18900000" name="adj1"/>
                <a:gd fmla="val 0" name="adj2"/>
                <a:gd fmla="val 3430" name="adj3"/>
              </a:avLst>
            </a:prstGeom>
            <a:solidFill>
              <a:srgbClr val="CCCCCC"/>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6" name="Google Shape;306;p19"/>
            <p:cNvSpPr/>
            <p:nvPr/>
          </p:nvSpPr>
          <p:spPr>
            <a:xfrm>
              <a:off x="2160294" y="631678"/>
              <a:ext cx="3930473" cy="3930474"/>
            </a:xfrm>
            <a:prstGeom prst="blockArc">
              <a:avLst>
                <a:gd fmla="val 16200000" name="adj1"/>
                <a:gd fmla="val 18900000" name="adj2"/>
                <a:gd fmla="val 3430" name="adj3"/>
              </a:avLst>
            </a:prstGeom>
            <a:solidFill>
              <a:srgbClr val="F6323E"/>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7" name="Google Shape;307;p19"/>
            <p:cNvSpPr/>
            <p:nvPr/>
          </p:nvSpPr>
          <p:spPr>
            <a:xfrm>
              <a:off x="3128723" y="1600108"/>
              <a:ext cx="1993614" cy="1993614"/>
            </a:xfrm>
            <a:custGeom>
              <a:rect b="b" l="l" r="r" t="t"/>
              <a:pathLst>
                <a:path extrusionOk="0" h="1993614" w="1993614">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cap="flat" cmpd="sng" w="50800">
              <a:solidFill>
                <a:srgbClr val="4C4C4C"/>
              </a:solidFill>
              <a:prstDash val="solid"/>
              <a:miter lim="800000"/>
              <a:headEnd len="sm" w="sm" type="none"/>
              <a:tailEnd len="sm" w="sm" type="none"/>
            </a:ln>
            <a:effectLst>
              <a:outerShdw blurRad="50800" rotWithShape="0" algn="tr" dir="8100000" dist="38100">
                <a:srgbClr val="000000">
                  <a:alpha val="40000"/>
                </a:srgbClr>
              </a:outerShdw>
            </a:effectLst>
          </p:spPr>
          <p:txBody>
            <a:bodyPr anchorCtr="0" anchor="ctr" bIns="307175" lIns="307175" spcFirstLastPara="1" rIns="307175" wrap="square" tIns="307175">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rgbClr val="4C4C4C"/>
                </a:solidFill>
                <a:latin typeface="Roboto"/>
                <a:ea typeface="Roboto"/>
                <a:cs typeface="Roboto"/>
                <a:sym typeface="Roboto"/>
              </a:endParaRPr>
            </a:p>
          </p:txBody>
        </p:sp>
        <p:sp>
          <p:nvSpPr>
            <p:cNvPr id="308" name="Google Shape;308;p19"/>
            <p:cNvSpPr/>
            <p:nvPr/>
          </p:nvSpPr>
          <p:spPr>
            <a:xfrm>
              <a:off x="3657379" y="197234"/>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cap="flat" cmpd="sng" w="57150">
              <a:solidFill>
                <a:srgbClr val="F6323E"/>
              </a:solidFill>
              <a:prstDash val="solid"/>
              <a:miter lim="800000"/>
              <a:headEnd len="sm" w="sm" type="none"/>
              <a:tailEnd len="sm" w="sm" type="none"/>
            </a:ln>
          </p:spPr>
          <p:txBody>
            <a:bodyPr anchorCtr="0" anchor="ctr" bIns="163775" lIns="163775" spcFirstLastPara="1" rIns="163775" wrap="square" tIns="1637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Calibri"/>
                <a:ea typeface="Calibri"/>
                <a:cs typeface="Calibri"/>
                <a:sym typeface="Calibri"/>
              </a:endParaRPr>
            </a:p>
          </p:txBody>
        </p:sp>
        <p:sp>
          <p:nvSpPr>
            <p:cNvPr id="309" name="Google Shape;309;p19"/>
            <p:cNvSpPr/>
            <p:nvPr/>
          </p:nvSpPr>
          <p:spPr>
            <a:xfrm>
              <a:off x="5023178" y="762966"/>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cap="flat" cmpd="sng" w="57150">
              <a:solidFill>
                <a:srgbClr val="CCCCCC"/>
              </a:solidFill>
              <a:prstDash val="solid"/>
              <a:miter lim="800000"/>
              <a:headEnd len="sm" w="sm" type="none"/>
              <a:tailEnd len="sm" w="sm" type="none"/>
            </a:ln>
          </p:spPr>
          <p:txBody>
            <a:bodyPr anchorCtr="0" anchor="ctr" bIns="163775" lIns="163775" spcFirstLastPara="1" rIns="163775" wrap="square" tIns="1637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Calibri"/>
                <a:ea typeface="Calibri"/>
                <a:cs typeface="Calibri"/>
                <a:sym typeface="Calibri"/>
              </a:endParaRPr>
            </a:p>
          </p:txBody>
        </p:sp>
        <p:sp>
          <p:nvSpPr>
            <p:cNvPr id="310" name="Google Shape;310;p19"/>
            <p:cNvSpPr/>
            <p:nvPr/>
          </p:nvSpPr>
          <p:spPr>
            <a:xfrm>
              <a:off x="5588911" y="2128764"/>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cap="flat" cmpd="sng" w="57150">
              <a:solidFill>
                <a:srgbClr val="F6323E"/>
              </a:solidFill>
              <a:prstDash val="solid"/>
              <a:miter lim="800000"/>
              <a:headEnd len="sm" w="sm" type="none"/>
              <a:tailEnd len="sm" w="sm" type="none"/>
            </a:ln>
          </p:spPr>
          <p:txBody>
            <a:bodyPr anchorCtr="0" anchor="ctr" bIns="163775" lIns="163775" spcFirstLastPara="1" rIns="163775" wrap="square" tIns="1637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Calibri"/>
                <a:ea typeface="Calibri"/>
                <a:cs typeface="Calibri"/>
                <a:sym typeface="Calibri"/>
              </a:endParaRPr>
            </a:p>
          </p:txBody>
        </p:sp>
        <p:sp>
          <p:nvSpPr>
            <p:cNvPr id="311" name="Google Shape;311;p19"/>
            <p:cNvSpPr/>
            <p:nvPr/>
          </p:nvSpPr>
          <p:spPr>
            <a:xfrm>
              <a:off x="5023177" y="3494562"/>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cap="flat" cmpd="sng" w="57150">
              <a:solidFill>
                <a:srgbClr val="9D9D9D"/>
              </a:solidFill>
              <a:prstDash val="solid"/>
              <a:miter lim="800000"/>
              <a:headEnd len="sm" w="sm" type="none"/>
              <a:tailEnd len="sm" w="sm" type="none"/>
            </a:ln>
          </p:spPr>
          <p:txBody>
            <a:bodyPr anchorCtr="0" anchor="ctr" bIns="163775" lIns="163775" spcFirstLastPara="1" rIns="163775" wrap="square" tIns="1637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Calibri"/>
                <a:ea typeface="Calibri"/>
                <a:cs typeface="Calibri"/>
                <a:sym typeface="Calibri"/>
              </a:endParaRPr>
            </a:p>
          </p:txBody>
        </p:sp>
        <p:sp>
          <p:nvSpPr>
            <p:cNvPr id="312" name="Google Shape;312;p19"/>
            <p:cNvSpPr/>
            <p:nvPr/>
          </p:nvSpPr>
          <p:spPr>
            <a:xfrm>
              <a:off x="3657379" y="4060295"/>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cap="flat" cmpd="sng" w="57150">
              <a:solidFill>
                <a:srgbClr val="F6323E"/>
              </a:solidFill>
              <a:prstDash val="solid"/>
              <a:miter lim="800000"/>
              <a:headEnd len="sm" w="sm" type="none"/>
              <a:tailEnd len="sm" w="sm" type="none"/>
            </a:ln>
          </p:spPr>
          <p:txBody>
            <a:bodyPr anchorCtr="0" anchor="ctr" bIns="187900" lIns="187900" spcFirstLastPara="1" rIns="187900" wrap="square" tIns="187900">
              <a:noAutofit/>
            </a:bodyPr>
            <a:lstStyle/>
            <a:p>
              <a:pPr indent="0" lvl="0" marL="0" marR="0" rtl="0" algn="ctr">
                <a:lnSpc>
                  <a:spcPct val="90000"/>
                </a:lnSpc>
                <a:spcBef>
                  <a:spcPts val="0"/>
                </a:spcBef>
                <a:spcAft>
                  <a:spcPts val="0"/>
                </a:spcAft>
                <a:buClr>
                  <a:schemeClr val="dk1"/>
                </a:buClr>
                <a:buSzPts val="4000"/>
                <a:buFont typeface="Calibri"/>
                <a:buNone/>
              </a:pPr>
              <a:r>
                <a:t/>
              </a:r>
              <a:endParaRPr sz="4000">
                <a:solidFill>
                  <a:schemeClr val="lt1"/>
                </a:solidFill>
                <a:latin typeface="Calibri"/>
                <a:ea typeface="Calibri"/>
                <a:cs typeface="Calibri"/>
                <a:sym typeface="Calibri"/>
              </a:endParaRPr>
            </a:p>
          </p:txBody>
        </p:sp>
        <p:sp>
          <p:nvSpPr>
            <p:cNvPr id="313" name="Google Shape;313;p19"/>
            <p:cNvSpPr/>
            <p:nvPr/>
          </p:nvSpPr>
          <p:spPr>
            <a:xfrm>
              <a:off x="2291582" y="3494564"/>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cap="flat" cmpd="sng" w="57150">
              <a:solidFill>
                <a:srgbClr val="A8A8A8"/>
              </a:solidFill>
              <a:prstDash val="solid"/>
              <a:miter lim="800000"/>
              <a:headEnd len="sm" w="sm" type="none"/>
              <a:tailEnd len="sm" w="sm" type="none"/>
            </a:ln>
          </p:spPr>
          <p:txBody>
            <a:bodyPr anchorCtr="0" anchor="ctr" bIns="187900" lIns="187900" spcFirstLastPara="1" rIns="187900" wrap="square" tIns="187900">
              <a:noAutofit/>
            </a:bodyPr>
            <a:lstStyle/>
            <a:p>
              <a:pPr indent="0" lvl="0" marL="0" marR="0" rtl="0" algn="ctr">
                <a:lnSpc>
                  <a:spcPct val="90000"/>
                </a:lnSpc>
                <a:spcBef>
                  <a:spcPts val="0"/>
                </a:spcBef>
                <a:spcAft>
                  <a:spcPts val="0"/>
                </a:spcAft>
                <a:buClr>
                  <a:schemeClr val="dk1"/>
                </a:buClr>
                <a:buSzPts val="4000"/>
                <a:buFont typeface="Calibri"/>
                <a:buNone/>
              </a:pPr>
              <a:r>
                <a:t/>
              </a:r>
              <a:endParaRPr sz="4000">
                <a:solidFill>
                  <a:schemeClr val="lt1"/>
                </a:solidFill>
                <a:latin typeface="Calibri"/>
                <a:ea typeface="Calibri"/>
                <a:cs typeface="Calibri"/>
                <a:sym typeface="Calibri"/>
              </a:endParaRPr>
            </a:p>
          </p:txBody>
        </p:sp>
        <p:sp>
          <p:nvSpPr>
            <p:cNvPr id="314" name="Google Shape;314;p19"/>
            <p:cNvSpPr/>
            <p:nvPr/>
          </p:nvSpPr>
          <p:spPr>
            <a:xfrm>
              <a:off x="1725851" y="2128764"/>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cap="flat" cmpd="sng" w="57150">
              <a:solidFill>
                <a:schemeClr val="dk1"/>
              </a:solidFill>
              <a:prstDash val="solid"/>
              <a:miter lim="800000"/>
              <a:headEnd len="sm" w="sm" type="none"/>
              <a:tailEnd len="sm" w="sm" type="none"/>
            </a:ln>
          </p:spPr>
          <p:txBody>
            <a:bodyPr anchorCtr="0" anchor="ctr" bIns="187900" lIns="187900" spcFirstLastPara="1" rIns="187900" wrap="square" tIns="187900">
              <a:noAutofit/>
            </a:bodyPr>
            <a:lstStyle/>
            <a:p>
              <a:pPr indent="0" lvl="0" marL="0" marR="0" rtl="0" algn="ctr">
                <a:lnSpc>
                  <a:spcPct val="90000"/>
                </a:lnSpc>
                <a:spcBef>
                  <a:spcPts val="0"/>
                </a:spcBef>
                <a:spcAft>
                  <a:spcPts val="0"/>
                </a:spcAft>
                <a:buClr>
                  <a:schemeClr val="dk1"/>
                </a:buClr>
                <a:buSzPts val="4000"/>
                <a:buFont typeface="Calibri"/>
                <a:buNone/>
              </a:pPr>
              <a:r>
                <a:t/>
              </a:r>
              <a:endParaRPr sz="4000">
                <a:solidFill>
                  <a:schemeClr val="lt1"/>
                </a:solidFill>
                <a:latin typeface="Calibri"/>
                <a:ea typeface="Calibri"/>
                <a:cs typeface="Calibri"/>
                <a:sym typeface="Calibri"/>
              </a:endParaRPr>
            </a:p>
          </p:txBody>
        </p:sp>
        <p:sp>
          <p:nvSpPr>
            <p:cNvPr id="315" name="Google Shape;315;p19"/>
            <p:cNvSpPr/>
            <p:nvPr/>
          </p:nvSpPr>
          <p:spPr>
            <a:xfrm>
              <a:off x="2291581" y="762965"/>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cap="flat" cmpd="sng" w="57150">
              <a:solidFill>
                <a:srgbClr val="989898"/>
              </a:solidFill>
              <a:prstDash val="solid"/>
              <a:miter lim="800000"/>
              <a:headEnd len="sm" w="sm" type="none"/>
              <a:tailEnd len="sm" w="sm" type="none"/>
            </a:ln>
          </p:spPr>
          <p:txBody>
            <a:bodyPr anchorCtr="0" anchor="ctr" bIns="187900" lIns="187900" spcFirstLastPara="1" rIns="187900" wrap="square" tIns="187900">
              <a:noAutofit/>
            </a:bodyPr>
            <a:lstStyle/>
            <a:p>
              <a:pPr indent="0" lvl="0" marL="0" marR="0" rtl="0" algn="ctr">
                <a:lnSpc>
                  <a:spcPct val="90000"/>
                </a:lnSpc>
                <a:spcBef>
                  <a:spcPts val="0"/>
                </a:spcBef>
                <a:spcAft>
                  <a:spcPts val="0"/>
                </a:spcAft>
                <a:buClr>
                  <a:schemeClr val="dk1"/>
                </a:buClr>
                <a:buSzPts val="4000"/>
                <a:buFont typeface="Calibri"/>
                <a:buNone/>
              </a:pPr>
              <a:r>
                <a:t/>
              </a:r>
              <a:endParaRPr sz="4000">
                <a:solidFill>
                  <a:schemeClr val="lt1"/>
                </a:solidFill>
                <a:latin typeface="Calibri"/>
                <a:ea typeface="Calibri"/>
                <a:cs typeface="Calibri"/>
                <a:sym typeface="Calibri"/>
              </a:endParaRPr>
            </a:p>
          </p:txBody>
        </p:sp>
      </p:grpSp>
      <p:pic>
        <p:nvPicPr>
          <p:cNvPr id="316" name="Google Shape;316;p19"/>
          <p:cNvPicPr preferRelativeResize="0"/>
          <p:nvPr/>
        </p:nvPicPr>
        <p:blipFill rotWithShape="1">
          <a:blip r:embed="rId2">
            <a:alphaModFix/>
          </a:blip>
          <a:srcRect b="0" l="0" r="0" t="0"/>
          <a:stretch/>
        </p:blipFill>
        <p:spPr>
          <a:xfrm>
            <a:off x="3906518" y="1572770"/>
            <a:ext cx="365816" cy="365816"/>
          </a:xfrm>
          <a:prstGeom prst="rect">
            <a:avLst/>
          </a:prstGeom>
          <a:noFill/>
          <a:ln>
            <a:noFill/>
          </a:ln>
        </p:spPr>
      </p:pic>
      <p:pic>
        <p:nvPicPr>
          <p:cNvPr id="317" name="Google Shape;317;p19"/>
          <p:cNvPicPr preferRelativeResize="0"/>
          <p:nvPr/>
        </p:nvPicPr>
        <p:blipFill rotWithShape="1">
          <a:blip r:embed="rId3">
            <a:alphaModFix/>
          </a:blip>
          <a:srcRect b="0" l="0" r="0" t="0"/>
          <a:stretch/>
        </p:blipFill>
        <p:spPr>
          <a:xfrm>
            <a:off x="4972122" y="3840710"/>
            <a:ext cx="365816" cy="365816"/>
          </a:xfrm>
          <a:prstGeom prst="rect">
            <a:avLst/>
          </a:prstGeom>
          <a:noFill/>
          <a:ln>
            <a:noFill/>
          </a:ln>
        </p:spPr>
      </p:pic>
      <p:pic>
        <p:nvPicPr>
          <p:cNvPr id="318" name="Google Shape;318;p19"/>
          <p:cNvPicPr preferRelativeResize="0"/>
          <p:nvPr/>
        </p:nvPicPr>
        <p:blipFill rotWithShape="1">
          <a:blip r:embed="rId4">
            <a:alphaModFix/>
          </a:blip>
          <a:srcRect b="0" l="0" r="0" t="0"/>
          <a:stretch/>
        </p:blipFill>
        <p:spPr>
          <a:xfrm>
            <a:off x="3285784" y="3229619"/>
            <a:ext cx="365816" cy="365816"/>
          </a:xfrm>
          <a:prstGeom prst="rect">
            <a:avLst/>
          </a:prstGeom>
          <a:noFill/>
          <a:ln>
            <a:noFill/>
          </a:ln>
        </p:spPr>
      </p:pic>
      <p:pic>
        <p:nvPicPr>
          <p:cNvPr id="319" name="Google Shape;319;p19"/>
          <p:cNvPicPr preferRelativeResize="0"/>
          <p:nvPr/>
        </p:nvPicPr>
        <p:blipFill rotWithShape="1">
          <a:blip r:embed="rId5">
            <a:alphaModFix/>
          </a:blip>
          <a:srcRect b="0" l="0" r="0" t="0"/>
          <a:stretch/>
        </p:blipFill>
        <p:spPr>
          <a:xfrm>
            <a:off x="3260129" y="2284117"/>
            <a:ext cx="365816" cy="365816"/>
          </a:xfrm>
          <a:prstGeom prst="rect">
            <a:avLst/>
          </a:prstGeom>
          <a:noFill/>
          <a:ln>
            <a:noFill/>
          </a:ln>
        </p:spPr>
      </p:pic>
      <p:pic>
        <p:nvPicPr>
          <p:cNvPr id="320" name="Google Shape;320;p19"/>
          <p:cNvPicPr preferRelativeResize="0"/>
          <p:nvPr/>
        </p:nvPicPr>
        <p:blipFill rotWithShape="1">
          <a:blip r:embed="rId6">
            <a:alphaModFix/>
          </a:blip>
          <a:srcRect b="0" l="0" r="0" t="0"/>
          <a:stretch/>
        </p:blipFill>
        <p:spPr>
          <a:xfrm>
            <a:off x="4871063" y="1518775"/>
            <a:ext cx="365816" cy="365816"/>
          </a:xfrm>
          <a:prstGeom prst="rect">
            <a:avLst/>
          </a:prstGeom>
          <a:noFill/>
          <a:ln>
            <a:noFill/>
          </a:ln>
        </p:spPr>
      </p:pic>
      <p:pic>
        <p:nvPicPr>
          <p:cNvPr id="321" name="Google Shape;321;p19"/>
          <p:cNvPicPr preferRelativeResize="0"/>
          <p:nvPr/>
        </p:nvPicPr>
        <p:blipFill rotWithShape="1">
          <a:blip r:embed="rId7">
            <a:alphaModFix/>
          </a:blip>
          <a:srcRect b="0" l="0" r="0" t="0"/>
          <a:stretch/>
        </p:blipFill>
        <p:spPr>
          <a:xfrm>
            <a:off x="5606880" y="2182634"/>
            <a:ext cx="365816" cy="365816"/>
          </a:xfrm>
          <a:prstGeom prst="rect">
            <a:avLst/>
          </a:prstGeom>
          <a:noFill/>
          <a:ln>
            <a:noFill/>
          </a:ln>
        </p:spPr>
      </p:pic>
      <p:pic>
        <p:nvPicPr>
          <p:cNvPr id="322" name="Google Shape;322;p19"/>
          <p:cNvPicPr preferRelativeResize="0"/>
          <p:nvPr/>
        </p:nvPicPr>
        <p:blipFill rotWithShape="1">
          <a:blip r:embed="rId8">
            <a:alphaModFix/>
          </a:blip>
          <a:srcRect b="0" l="0" r="0" t="0"/>
          <a:stretch/>
        </p:blipFill>
        <p:spPr>
          <a:xfrm>
            <a:off x="5641355" y="3145032"/>
            <a:ext cx="365816" cy="365816"/>
          </a:xfrm>
          <a:prstGeom prst="rect">
            <a:avLst/>
          </a:prstGeom>
          <a:noFill/>
          <a:ln>
            <a:noFill/>
          </a:ln>
        </p:spPr>
      </p:pic>
      <p:pic>
        <p:nvPicPr>
          <p:cNvPr id="323" name="Google Shape;323;p19"/>
          <p:cNvPicPr preferRelativeResize="0"/>
          <p:nvPr/>
        </p:nvPicPr>
        <p:blipFill rotWithShape="1">
          <a:blip r:embed="rId9">
            <a:alphaModFix/>
          </a:blip>
          <a:srcRect b="0" l="0" r="0" t="0"/>
          <a:stretch/>
        </p:blipFill>
        <p:spPr>
          <a:xfrm>
            <a:off x="4014639" y="3877794"/>
            <a:ext cx="365816" cy="365816"/>
          </a:xfrm>
          <a:prstGeom prst="rect">
            <a:avLst/>
          </a:prstGeom>
          <a:noFill/>
          <a:ln>
            <a:noFill/>
          </a:ln>
        </p:spPr>
      </p:pic>
      <p:sp>
        <p:nvSpPr>
          <p:cNvPr id="324" name="Google Shape;324;p19"/>
          <p:cNvSpPr txBox="1"/>
          <p:nvPr>
            <p:ph idx="28" type="body"/>
          </p:nvPr>
        </p:nvSpPr>
        <p:spPr>
          <a:xfrm>
            <a:off x="4052675" y="2723156"/>
            <a:ext cx="1182772" cy="38664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100"/>
              <a:buFont typeface="Arial"/>
              <a:buNone/>
              <a:defRPr b="1" i="0" sz="11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5" name="Google Shape;325;p19"/>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326" name="Google Shape;326;p19"/>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27" name="Google Shape;327;p19"/>
          <p:cNvPicPr preferRelativeResize="0"/>
          <p:nvPr/>
        </p:nvPicPr>
        <p:blipFill rotWithShape="1">
          <a:blip r:embed="rId10">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10_Custom Layout">
    <p:spTree>
      <p:nvGrpSpPr>
        <p:cNvPr id="328" name="Shape 328"/>
        <p:cNvGrpSpPr/>
        <p:nvPr/>
      </p:nvGrpSpPr>
      <p:grpSpPr>
        <a:xfrm>
          <a:off x="0" y="0"/>
          <a:ext cx="0" cy="0"/>
          <a:chOff x="0" y="0"/>
          <a:chExt cx="0" cy="0"/>
        </a:xfrm>
      </p:grpSpPr>
      <p:sp>
        <p:nvSpPr>
          <p:cNvPr id="329" name="Google Shape;329;p2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330" name="Google Shape;330;p2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indent="0" lvl="1"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indent="0" lvl="2"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indent="0" lvl="3"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indent="0" lvl="4"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indent="0" lvl="5"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indent="0" lvl="6"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indent="0" lvl="7"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indent="0" lvl="8"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sp>
        <p:nvSpPr>
          <p:cNvPr id="331" name="Google Shape;331;p20"/>
          <p:cNvSpPr txBox="1"/>
          <p:nvPr>
            <p:ph idx="1" type="body"/>
          </p:nvPr>
        </p:nvSpPr>
        <p:spPr>
          <a:xfrm>
            <a:off x="630238" y="1455738"/>
            <a:ext cx="2933700" cy="3060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820"/>
              <a:buFont typeface="Arial"/>
              <a:buNone/>
              <a:defRPr b="0" i="0" sz="182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32" name="Google Shape;332;p20"/>
          <p:cNvSpPr/>
          <p:nvPr>
            <p:ph idx="2" type="chart"/>
          </p:nvPr>
        </p:nvSpPr>
        <p:spPr>
          <a:xfrm>
            <a:off x="3676650" y="1466850"/>
            <a:ext cx="4845050" cy="304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1100"/>
              <a:buFont typeface="Arial"/>
              <a:buNone/>
              <a:defRPr b="0" i="0" sz="11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33" name="Google Shape;333;p20"/>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334" name="Google Shape;334;p20"/>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35" name="Google Shape;335;p20"/>
          <p:cNvPicPr preferRelativeResize="0"/>
          <p:nvPr/>
        </p:nvPicPr>
        <p:blipFill rotWithShape="1">
          <a:blip r:embed="rId2">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p:cSld name="2_Divider">
    <p:spTree>
      <p:nvGrpSpPr>
        <p:cNvPr id="21" name="Shape 21"/>
        <p:cNvGrpSpPr/>
        <p:nvPr/>
      </p:nvGrpSpPr>
      <p:grpSpPr>
        <a:xfrm>
          <a:off x="0" y="0"/>
          <a:ext cx="0" cy="0"/>
          <a:chOff x="0" y="0"/>
          <a:chExt cx="0" cy="0"/>
        </a:xfrm>
      </p:grpSpPr>
      <p:sp>
        <p:nvSpPr>
          <p:cNvPr id="22" name="Google Shape;22;p3"/>
          <p:cNvSpPr/>
          <p:nvPr>
            <p:ph idx="2" type="pic"/>
          </p:nvPr>
        </p:nvSpPr>
        <p:spPr>
          <a:xfrm>
            <a:off x="0" y="0"/>
            <a:ext cx="9144000" cy="514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900"/>
              <a:buFont typeface="Arial"/>
              <a:buNone/>
              <a:defRPr b="0" i="0" sz="9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 name="Google Shape;23;p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24" name="Google Shape;24;p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1pPr>
            <a:lvl2pPr indent="0" lvl="1" marL="0" marR="0" algn="r">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2pPr>
            <a:lvl3pPr indent="0" lvl="2" marL="0" marR="0" algn="r">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3pPr>
            <a:lvl4pPr indent="0" lvl="3" marL="0" marR="0" algn="r">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4pPr>
            <a:lvl5pPr indent="0" lvl="4" marL="0" marR="0" algn="r">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5pPr>
            <a:lvl6pPr indent="0" lvl="5" marL="0" marR="0" algn="r">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6pPr>
            <a:lvl7pPr indent="0" lvl="6" marL="0" marR="0" algn="r">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7pPr>
            <a:lvl8pPr indent="0" lvl="7" marL="0" marR="0" algn="r">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8pPr>
            <a:lvl9pPr indent="0" lvl="8" marL="0" marR="0" algn="r">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id="25" name="Google Shape;25;p3"/>
          <p:cNvPicPr preferRelativeResize="0"/>
          <p:nvPr/>
        </p:nvPicPr>
        <p:blipFill rotWithShape="1">
          <a:blip r:embed="rId2">
            <a:alphaModFix/>
          </a:blip>
          <a:srcRect b="0" l="0" r="0" t="0"/>
          <a:stretch/>
        </p:blipFill>
        <p:spPr>
          <a:xfrm>
            <a:off x="628650" y="546100"/>
            <a:ext cx="3259769" cy="4033989"/>
          </a:xfrm>
          <a:prstGeom prst="rect">
            <a:avLst/>
          </a:prstGeom>
          <a:noFill/>
          <a:ln>
            <a:noFill/>
          </a:ln>
        </p:spPr>
      </p:pic>
      <p:sp>
        <p:nvSpPr>
          <p:cNvPr id="26" name="Google Shape;26;p3"/>
          <p:cNvSpPr txBox="1"/>
          <p:nvPr/>
        </p:nvSpPr>
        <p:spPr>
          <a:xfrm>
            <a:off x="971550" y="1260629"/>
            <a:ext cx="2552886" cy="15802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1400"/>
              <a:buFont typeface="Arial"/>
              <a:buNone/>
            </a:pPr>
            <a:r>
              <a:rPr b="0" i="0" lang="en-IN" sz="1400" u="none" cap="none" strike="noStrike">
                <a:solidFill>
                  <a:schemeClr val="lt1"/>
                </a:solidFill>
                <a:latin typeface="Proxima Nova"/>
                <a:ea typeface="Proxima Nova"/>
                <a:cs typeface="Proxima Nova"/>
                <a:sym typeface="Proxima Nova"/>
              </a:rPr>
              <a:t>Edit Master text styles</a:t>
            </a:r>
            <a:endParaRPr b="0" i="0" sz="1800" u="none" cap="none" strike="noStrike">
              <a:solidFill>
                <a:schemeClr val="dk1"/>
              </a:solidFill>
              <a:latin typeface="Calibri"/>
              <a:ea typeface="Calibri"/>
              <a:cs typeface="Calibri"/>
              <a:sym typeface="Calibri"/>
            </a:endParaRPr>
          </a:p>
        </p:txBody>
      </p:sp>
      <p:pic>
        <p:nvPicPr>
          <p:cNvPr id="27" name="Google Shape;27;p3"/>
          <p:cNvPicPr preferRelativeResize="0"/>
          <p:nvPr/>
        </p:nvPicPr>
        <p:blipFill rotWithShape="1">
          <a:blip r:embed="rId2">
            <a:alphaModFix/>
          </a:blip>
          <a:srcRect b="0" l="0" r="0" t="0"/>
          <a:stretch/>
        </p:blipFill>
        <p:spPr>
          <a:xfrm>
            <a:off x="628650" y="546100"/>
            <a:ext cx="3259769" cy="4033989"/>
          </a:xfrm>
          <a:prstGeom prst="rect">
            <a:avLst/>
          </a:prstGeom>
          <a:noFill/>
          <a:ln>
            <a:noFill/>
          </a:ln>
        </p:spPr>
      </p:pic>
      <p:sp>
        <p:nvSpPr>
          <p:cNvPr id="28" name="Google Shape;28;p3"/>
          <p:cNvSpPr txBox="1"/>
          <p:nvPr/>
        </p:nvSpPr>
        <p:spPr>
          <a:xfrm>
            <a:off x="971550" y="1260629"/>
            <a:ext cx="2552886" cy="15802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1400"/>
              <a:buFont typeface="Arial"/>
              <a:buNone/>
            </a:pPr>
            <a:r>
              <a:rPr b="0" i="0" lang="en-IN" sz="1400" u="none" cap="none" strike="noStrike">
                <a:solidFill>
                  <a:schemeClr val="lt1"/>
                </a:solidFill>
                <a:latin typeface="Proxima Nova"/>
                <a:ea typeface="Proxima Nova"/>
                <a:cs typeface="Proxima Nova"/>
                <a:sym typeface="Proxima Nova"/>
              </a:rPr>
              <a:t>Edit Master text styles</a:t>
            </a:r>
            <a:endParaRPr b="0" i="0" sz="1800" u="none" cap="none" strike="noStrike">
              <a:solidFill>
                <a:schemeClr val="dk1"/>
              </a:solidFill>
              <a:latin typeface="Calibri"/>
              <a:ea typeface="Calibri"/>
              <a:cs typeface="Calibri"/>
              <a:sym typeface="Calibri"/>
            </a:endParaRPr>
          </a:p>
        </p:txBody>
      </p:sp>
    </p:spTree>
  </p:cSld>
  <p:clrMapOvr>
    <a:masterClrMapping/>
  </p:clrMapOvr>
  <p:extLst>
    <p:ext uri="{DCECCB84-F9BA-43D5-87BE-67443E8EF086}">
      <p15:sldGuideLst>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p:cSld name="1_Divider">
    <p:spTree>
      <p:nvGrpSpPr>
        <p:cNvPr id="336" name="Shape 336"/>
        <p:cNvGrpSpPr/>
        <p:nvPr/>
      </p:nvGrpSpPr>
      <p:grpSpPr>
        <a:xfrm>
          <a:off x="0" y="0"/>
          <a:ext cx="0" cy="0"/>
          <a:chOff x="0" y="0"/>
          <a:chExt cx="0" cy="0"/>
        </a:xfrm>
      </p:grpSpPr>
      <p:sp>
        <p:nvSpPr>
          <p:cNvPr id="337" name="Google Shape;337;p21"/>
          <p:cNvSpPr/>
          <p:nvPr>
            <p:ph idx="2" type="pic"/>
          </p:nvPr>
        </p:nvSpPr>
        <p:spPr>
          <a:xfrm>
            <a:off x="0" y="0"/>
            <a:ext cx="9144000" cy="514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900"/>
              <a:buFont typeface="Arial"/>
              <a:buNone/>
              <a:defRPr b="0" i="0" sz="9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38" name="Google Shape;338;p2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9" name="Google Shape;339;p2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id="340" name="Google Shape;340;p21"/>
          <p:cNvPicPr preferRelativeResize="0"/>
          <p:nvPr/>
        </p:nvPicPr>
        <p:blipFill rotWithShape="1">
          <a:blip r:embed="rId2">
            <a:alphaModFix/>
          </a:blip>
          <a:srcRect b="0" l="0" r="0" t="0"/>
          <a:stretch/>
        </p:blipFill>
        <p:spPr>
          <a:xfrm>
            <a:off x="628650" y="546100"/>
            <a:ext cx="3259769" cy="4033989"/>
          </a:xfrm>
          <a:prstGeom prst="rect">
            <a:avLst/>
          </a:prstGeom>
          <a:noFill/>
          <a:ln>
            <a:noFill/>
          </a:ln>
        </p:spPr>
      </p:pic>
      <p:sp>
        <p:nvSpPr>
          <p:cNvPr id="341" name="Google Shape;341;p21"/>
          <p:cNvSpPr txBox="1"/>
          <p:nvPr/>
        </p:nvSpPr>
        <p:spPr>
          <a:xfrm>
            <a:off x="971550" y="1260629"/>
            <a:ext cx="2552886" cy="15802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1400"/>
              <a:buFont typeface="Arial"/>
              <a:buNone/>
            </a:pPr>
            <a:r>
              <a:rPr lang="en-IN" sz="1400">
                <a:solidFill>
                  <a:schemeClr val="lt1"/>
                </a:solidFill>
                <a:latin typeface="Proxima Nova"/>
                <a:ea typeface="Proxima Nova"/>
                <a:cs typeface="Proxima Nova"/>
                <a:sym typeface="Proxima Nova"/>
              </a:rPr>
              <a:t>Edit Master text styles</a:t>
            </a:r>
            <a:endParaRPr/>
          </a:p>
        </p:txBody>
      </p:sp>
      <p:pic>
        <p:nvPicPr>
          <p:cNvPr id="342" name="Google Shape;342;p21"/>
          <p:cNvPicPr preferRelativeResize="0"/>
          <p:nvPr/>
        </p:nvPicPr>
        <p:blipFill rotWithShape="1">
          <a:blip r:embed="rId2">
            <a:alphaModFix/>
          </a:blip>
          <a:srcRect b="0" l="0" r="0" t="0"/>
          <a:stretch/>
        </p:blipFill>
        <p:spPr>
          <a:xfrm>
            <a:off x="628650" y="546100"/>
            <a:ext cx="3259769" cy="4033989"/>
          </a:xfrm>
          <a:prstGeom prst="rect">
            <a:avLst/>
          </a:prstGeom>
          <a:noFill/>
          <a:ln>
            <a:noFill/>
          </a:ln>
        </p:spPr>
      </p:pic>
      <p:sp>
        <p:nvSpPr>
          <p:cNvPr id="343" name="Google Shape;343;p21"/>
          <p:cNvSpPr txBox="1"/>
          <p:nvPr/>
        </p:nvSpPr>
        <p:spPr>
          <a:xfrm>
            <a:off x="971550" y="1260629"/>
            <a:ext cx="2552886" cy="15802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1400"/>
              <a:buFont typeface="Arial"/>
              <a:buNone/>
            </a:pPr>
            <a:r>
              <a:rPr lang="en-IN" sz="1400">
                <a:solidFill>
                  <a:schemeClr val="lt1"/>
                </a:solidFill>
                <a:latin typeface="Proxima Nova"/>
                <a:ea typeface="Proxima Nova"/>
                <a:cs typeface="Proxima Nova"/>
                <a:sym typeface="Proxima Nova"/>
              </a:rPr>
              <a:t>Edit Master text styles</a:t>
            </a:r>
            <a:endParaRPr/>
          </a:p>
        </p:txBody>
      </p:sp>
    </p:spTree>
  </p:cSld>
  <p:clrMapOvr>
    <a:masterClrMapping/>
  </p:clrMapOvr>
  <p:extLst>
    <p:ext uri="{DCECCB84-F9BA-43D5-87BE-67443E8EF086}">
      <p15:sldGuideLst>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picture with caption" showMasterSp="0">
  <p:cSld name="Title and 3 picture with caption">
    <p:spTree>
      <p:nvGrpSpPr>
        <p:cNvPr id="344" name="Shape 344"/>
        <p:cNvGrpSpPr/>
        <p:nvPr/>
      </p:nvGrpSpPr>
      <p:grpSpPr>
        <a:xfrm>
          <a:off x="0" y="0"/>
          <a:ext cx="0" cy="0"/>
          <a:chOff x="0" y="0"/>
          <a:chExt cx="0" cy="0"/>
        </a:xfrm>
      </p:grpSpPr>
      <p:sp>
        <p:nvSpPr>
          <p:cNvPr id="345" name="Google Shape;345;p22"/>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346" name="Google Shape;346;p22"/>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347" name="Google Shape;347;p22"/>
          <p:cNvSpPr txBox="1"/>
          <p:nvPr>
            <p:ph type="title"/>
          </p:nvPr>
        </p:nvSpPr>
        <p:spPr>
          <a:xfrm>
            <a:off x="629841" y="600075"/>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8" name="Google Shape;348;p22"/>
          <p:cNvSpPr/>
          <p:nvPr>
            <p:ph idx="2" type="pic"/>
          </p:nvPr>
        </p:nvSpPr>
        <p:spPr>
          <a:xfrm>
            <a:off x="1445363" y="1382268"/>
            <a:ext cx="1668121" cy="1946672"/>
          </a:xfrm>
          <a:prstGeom prst="rect">
            <a:avLst/>
          </a:prstGeom>
          <a:noFill/>
          <a:ln>
            <a:noFill/>
          </a:ln>
          <a:effectLst>
            <a:outerShdw blurRad="50800" rotWithShape="0" algn="r" dir="10800000" dist="38100">
              <a:srgbClr val="000000">
                <a:alpha val="40000"/>
              </a:srgbClr>
            </a:outerShdw>
          </a:effectLst>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1100"/>
              <a:buFont typeface="Arial"/>
              <a:buNone/>
              <a:defRPr b="0" i="0" sz="11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49" name="Google Shape;349;p22"/>
          <p:cNvSpPr/>
          <p:nvPr>
            <p:ph idx="3" type="pic"/>
          </p:nvPr>
        </p:nvSpPr>
        <p:spPr>
          <a:xfrm>
            <a:off x="3744984" y="1382268"/>
            <a:ext cx="1654032" cy="1946672"/>
          </a:xfrm>
          <a:prstGeom prst="rect">
            <a:avLst/>
          </a:prstGeom>
          <a:noFill/>
          <a:ln>
            <a:noFill/>
          </a:ln>
          <a:effectLst>
            <a:outerShdw blurRad="50800" rotWithShape="0" algn="r" dir="10800000" dist="38100">
              <a:srgbClr val="000000">
                <a:alpha val="40000"/>
              </a:srgbClr>
            </a:outerShdw>
          </a:effectLst>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1100"/>
              <a:buFont typeface="Arial"/>
              <a:buNone/>
              <a:defRPr b="0" i="0" sz="11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0" name="Google Shape;350;p22"/>
          <p:cNvSpPr/>
          <p:nvPr>
            <p:ph idx="4" type="pic"/>
          </p:nvPr>
        </p:nvSpPr>
        <p:spPr>
          <a:xfrm>
            <a:off x="6055443" y="1382268"/>
            <a:ext cx="1654032" cy="1946672"/>
          </a:xfrm>
          <a:prstGeom prst="rect">
            <a:avLst/>
          </a:prstGeom>
          <a:noFill/>
          <a:ln>
            <a:noFill/>
          </a:ln>
          <a:effectLst>
            <a:outerShdw blurRad="50800" rotWithShape="0" algn="r" dir="10800000" dist="38100">
              <a:srgbClr val="000000">
                <a:alpha val="40000"/>
              </a:srgbClr>
            </a:outerShdw>
          </a:effectLst>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1100"/>
              <a:buFont typeface="Arial"/>
              <a:buNone/>
              <a:defRPr b="0" i="0" sz="11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1" name="Google Shape;351;p22"/>
          <p:cNvSpPr txBox="1"/>
          <p:nvPr>
            <p:ph idx="1" type="body"/>
          </p:nvPr>
        </p:nvSpPr>
        <p:spPr>
          <a:xfrm>
            <a:off x="1439466" y="3519224"/>
            <a:ext cx="1674019" cy="2764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F0000"/>
              </a:buClr>
              <a:buSzPts val="1215"/>
              <a:buFont typeface="Arial"/>
              <a:buNone/>
              <a:defRPr b="1" i="0" sz="1215" u="none" cap="none" strike="noStrike">
                <a:solidFill>
                  <a:srgbClr val="FF0000"/>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2" name="Google Shape;352;p22"/>
          <p:cNvSpPr txBox="1"/>
          <p:nvPr>
            <p:ph idx="5" type="body"/>
          </p:nvPr>
        </p:nvSpPr>
        <p:spPr>
          <a:xfrm>
            <a:off x="3744985" y="3519224"/>
            <a:ext cx="1654032" cy="2764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F0000"/>
              </a:buClr>
              <a:buSzPts val="1215"/>
              <a:buFont typeface="Arial"/>
              <a:buNone/>
              <a:defRPr b="1" i="0" sz="1215" u="none" cap="none" strike="noStrike">
                <a:solidFill>
                  <a:srgbClr val="FF0000"/>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3" name="Google Shape;353;p22"/>
          <p:cNvSpPr txBox="1"/>
          <p:nvPr>
            <p:ph idx="6" type="body"/>
          </p:nvPr>
        </p:nvSpPr>
        <p:spPr>
          <a:xfrm>
            <a:off x="6050503" y="3519223"/>
            <a:ext cx="1654032" cy="28396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F0000"/>
              </a:buClr>
              <a:buSzPts val="1215"/>
              <a:buFont typeface="Arial"/>
              <a:buNone/>
              <a:defRPr b="1" i="0" sz="1215" u="none" cap="none" strike="noStrike">
                <a:solidFill>
                  <a:srgbClr val="FF0000"/>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4" name="Google Shape;354;p22"/>
          <p:cNvSpPr txBox="1"/>
          <p:nvPr>
            <p:ph idx="7" type="body"/>
          </p:nvPr>
        </p:nvSpPr>
        <p:spPr>
          <a:xfrm>
            <a:off x="1439863" y="3862520"/>
            <a:ext cx="1674019" cy="67128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940"/>
              <a:buFont typeface="Arial"/>
              <a:buNone/>
              <a:defRPr b="0" i="0" sz="939"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5" name="Google Shape;355;p22"/>
          <p:cNvSpPr txBox="1"/>
          <p:nvPr>
            <p:ph idx="8" type="body"/>
          </p:nvPr>
        </p:nvSpPr>
        <p:spPr>
          <a:xfrm>
            <a:off x="3735388" y="3862520"/>
            <a:ext cx="1674019" cy="67128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940"/>
              <a:buFont typeface="Arial"/>
              <a:buNone/>
              <a:defRPr b="0" i="0" sz="939"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6" name="Google Shape;356;p22"/>
          <p:cNvSpPr txBox="1"/>
          <p:nvPr>
            <p:ph idx="9" type="body"/>
          </p:nvPr>
        </p:nvSpPr>
        <p:spPr>
          <a:xfrm>
            <a:off x="6050502" y="3862520"/>
            <a:ext cx="1658973" cy="67128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940"/>
              <a:buFont typeface="Arial"/>
              <a:buNone/>
              <a:defRPr b="0" i="0" sz="939"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7" name="Google Shape;357;p2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8" name="Google Shape;358;p2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id="359" name="Google Shape;359;p22"/>
          <p:cNvPicPr preferRelativeResize="0"/>
          <p:nvPr/>
        </p:nvPicPr>
        <p:blipFill rotWithShape="1">
          <a:blip r:embed="rId2">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2210">
          <p15:clr>
            <a:srgbClr val="FBAE40"/>
          </p15:clr>
        </p15:guide>
        <p15:guide id="2" orient="horz" pos="2391">
          <p15:clr>
            <a:srgbClr val="FBAE40"/>
          </p15:clr>
        </p15:guide>
        <p15:guide id="3" orient="horz" pos="2096">
          <p15:clr>
            <a:srgbClr val="FBAE40"/>
          </p15:clr>
        </p15:guide>
        <p15:guide id="4" orient="horz" pos="378">
          <p15:clr>
            <a:srgbClr val="FBAE40"/>
          </p15:clr>
        </p15:guide>
        <p15:guide id="5" pos="907">
          <p15:clr>
            <a:srgbClr val="FBAE40"/>
          </p15:clr>
        </p15:guide>
        <p15:guide id="6" orient="horz" pos="872">
          <p15:clr>
            <a:srgbClr val="FBAE40"/>
          </p15:clr>
        </p15:guide>
        <p15:guide id="7" pos="1961">
          <p15:clr>
            <a:srgbClr val="FBAE40"/>
          </p15:clr>
        </p15:guide>
        <p15:guide id="8" pos="2353">
          <p15:clr>
            <a:srgbClr val="FBAE40"/>
          </p15:clr>
        </p15:guide>
        <p15:guide id="9" pos="3407">
          <p15:clr>
            <a:srgbClr val="FBAE40"/>
          </p15:clr>
        </p15:guide>
        <p15:guide id="10" pos="3810">
          <p15:clr>
            <a:srgbClr val="FBAE40"/>
          </p15:clr>
        </p15:guide>
        <p15:guide id="11" pos="48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pictures" showMasterSp="0">
  <p:cSld name="Title and 2 pictures">
    <p:spTree>
      <p:nvGrpSpPr>
        <p:cNvPr id="360" name="Shape 360"/>
        <p:cNvGrpSpPr/>
        <p:nvPr/>
      </p:nvGrpSpPr>
      <p:grpSpPr>
        <a:xfrm>
          <a:off x="0" y="0"/>
          <a:ext cx="0" cy="0"/>
          <a:chOff x="0" y="0"/>
          <a:chExt cx="0" cy="0"/>
        </a:xfrm>
      </p:grpSpPr>
      <p:sp>
        <p:nvSpPr>
          <p:cNvPr id="361" name="Google Shape;361;p23"/>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362" name="Google Shape;362;p23"/>
          <p:cNvSpPr txBox="1"/>
          <p:nvPr>
            <p:ph type="title"/>
          </p:nvPr>
        </p:nvSpPr>
        <p:spPr>
          <a:xfrm>
            <a:off x="642473" y="546498"/>
            <a:ext cx="5902706" cy="56792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3" name="Google Shape;363;p23"/>
          <p:cNvSpPr/>
          <p:nvPr/>
        </p:nvSpPr>
        <p:spPr>
          <a:xfrm>
            <a:off x="4599929" y="1870236"/>
            <a:ext cx="3921771" cy="23220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364" name="Google Shape;364;p23"/>
          <p:cNvSpPr/>
          <p:nvPr>
            <p:ph idx="2" type="pic"/>
          </p:nvPr>
        </p:nvSpPr>
        <p:spPr>
          <a:xfrm>
            <a:off x="4599929" y="1868092"/>
            <a:ext cx="3921771" cy="232529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1100"/>
              <a:buFont typeface="Arial"/>
              <a:buNone/>
              <a:defRPr b="0" i="0" sz="11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65" name="Google Shape;365;p23"/>
          <p:cNvSpPr/>
          <p:nvPr>
            <p:ph idx="3" type="pic"/>
          </p:nvPr>
        </p:nvSpPr>
        <p:spPr>
          <a:xfrm>
            <a:off x="621848" y="1868091"/>
            <a:ext cx="2592000" cy="783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1100"/>
              <a:buFont typeface="Arial"/>
              <a:buNone/>
              <a:defRPr b="0" i="0" sz="11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66" name="Google Shape;366;p23"/>
          <p:cNvSpPr txBox="1"/>
          <p:nvPr>
            <p:ph idx="1" type="body"/>
          </p:nvPr>
        </p:nvSpPr>
        <p:spPr>
          <a:xfrm>
            <a:off x="629841" y="3145632"/>
            <a:ext cx="3343275" cy="28396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215"/>
              <a:buFont typeface="Arial"/>
              <a:buNone/>
              <a:defRPr b="1" i="0" sz="1215"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67" name="Google Shape;367;p23"/>
          <p:cNvSpPr txBox="1"/>
          <p:nvPr>
            <p:ph idx="4" type="body"/>
          </p:nvPr>
        </p:nvSpPr>
        <p:spPr>
          <a:xfrm>
            <a:off x="635000" y="3515616"/>
            <a:ext cx="3343275" cy="28396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310"/>
              <a:buFont typeface="Arial"/>
              <a:buNone/>
              <a:defRPr b="0" i="0" sz="131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68" name="Google Shape;368;p23"/>
          <p:cNvSpPr txBox="1"/>
          <p:nvPr>
            <p:ph idx="10" type="dt"/>
          </p:nvPr>
        </p:nvSpPr>
        <p:spPr>
          <a:xfrm>
            <a:off x="642473"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 name="Google Shape;369;p23"/>
          <p:cNvSpPr txBox="1"/>
          <p:nvPr>
            <p:ph idx="12" type="sldNum"/>
          </p:nvPr>
        </p:nvSpPr>
        <p:spPr>
          <a:xfrm>
            <a:off x="6466042"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id="370" name="Google Shape;370;p23"/>
          <p:cNvPicPr preferRelativeResize="0"/>
          <p:nvPr/>
        </p:nvPicPr>
        <p:blipFill rotWithShape="1">
          <a:blip r:embed="rId2">
            <a:alphaModFix/>
          </a:blip>
          <a:srcRect b="0" l="0" r="0" t="0"/>
          <a:stretch/>
        </p:blipFill>
        <p:spPr>
          <a:xfrm>
            <a:off x="7611920" y="303610"/>
            <a:ext cx="909780" cy="242888"/>
          </a:xfrm>
          <a:prstGeom prst="rect">
            <a:avLst/>
          </a:prstGeom>
          <a:noFill/>
          <a:ln>
            <a:noFill/>
          </a:ln>
        </p:spPr>
      </p:pic>
      <p:sp>
        <p:nvSpPr>
          <p:cNvPr id="371" name="Google Shape;371;p23"/>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372" name="Google Shape;372;p23"/>
          <p:cNvSpPr/>
          <p:nvPr/>
        </p:nvSpPr>
        <p:spPr>
          <a:xfrm>
            <a:off x="4599929" y="1870236"/>
            <a:ext cx="3969000" cy="23220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pic>
        <p:nvPicPr>
          <p:cNvPr id="373" name="Google Shape;373;p23"/>
          <p:cNvPicPr preferRelativeResize="0"/>
          <p:nvPr/>
        </p:nvPicPr>
        <p:blipFill rotWithShape="1">
          <a:blip r:embed="rId3">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78">
          <p15:clr>
            <a:srgbClr val="FBAE40"/>
          </p15:clr>
        </p15:guide>
        <p15:guide id="2" orient="horz" pos="1178">
          <p15:clr>
            <a:srgbClr val="FBAE40"/>
          </p15:clr>
        </p15:guide>
        <p15:guide id="3" orient="horz" pos="1671">
          <p15:clr>
            <a:srgbClr val="FBAE40"/>
          </p15:clr>
        </p15:guide>
        <p15:guide id="4" orient="horz" pos="1977">
          <p15:clr>
            <a:srgbClr val="FBAE40"/>
          </p15:clr>
        </p15:guide>
        <p15:guide id="5" orient="horz" pos="2930">
          <p15:clr>
            <a:srgbClr val="FBAE40"/>
          </p15:clr>
        </p15:guide>
        <p15:guide id="6" orient="horz" pos="2641">
          <p15:clr>
            <a:srgbClr val="FBAE40"/>
          </p15:clr>
        </p15:guide>
        <p15:guide id="7" pos="289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cons and Content">
  <p:cSld name="Title, Icons and Content">
    <p:spTree>
      <p:nvGrpSpPr>
        <p:cNvPr id="374" name="Shape 374"/>
        <p:cNvGrpSpPr/>
        <p:nvPr/>
      </p:nvGrpSpPr>
      <p:grpSpPr>
        <a:xfrm>
          <a:off x="0" y="0"/>
          <a:ext cx="0" cy="0"/>
          <a:chOff x="0" y="0"/>
          <a:chExt cx="0" cy="0"/>
        </a:xfrm>
      </p:grpSpPr>
      <p:pic>
        <p:nvPicPr>
          <p:cNvPr id="375" name="Google Shape;375;p24"/>
          <p:cNvPicPr preferRelativeResize="0"/>
          <p:nvPr/>
        </p:nvPicPr>
        <p:blipFill rotWithShape="1">
          <a:blip r:embed="rId2">
            <a:alphaModFix/>
          </a:blip>
          <a:srcRect b="0" l="0" r="0" t="0"/>
          <a:stretch/>
        </p:blipFill>
        <p:spPr>
          <a:xfrm>
            <a:off x="417869" y="988850"/>
            <a:ext cx="402337" cy="402337"/>
          </a:xfrm>
          <a:prstGeom prst="rect">
            <a:avLst/>
          </a:prstGeom>
          <a:noFill/>
          <a:ln>
            <a:noFill/>
          </a:ln>
        </p:spPr>
      </p:pic>
      <p:pic>
        <p:nvPicPr>
          <p:cNvPr id="376" name="Google Shape;376;p24"/>
          <p:cNvPicPr preferRelativeResize="0"/>
          <p:nvPr/>
        </p:nvPicPr>
        <p:blipFill rotWithShape="1">
          <a:blip r:embed="rId3">
            <a:alphaModFix/>
          </a:blip>
          <a:srcRect b="0" l="0" r="0" t="0"/>
          <a:stretch/>
        </p:blipFill>
        <p:spPr>
          <a:xfrm>
            <a:off x="417869" y="1469040"/>
            <a:ext cx="402337" cy="402337"/>
          </a:xfrm>
          <a:prstGeom prst="rect">
            <a:avLst/>
          </a:prstGeom>
          <a:noFill/>
          <a:ln>
            <a:noFill/>
          </a:ln>
        </p:spPr>
      </p:pic>
      <p:pic>
        <p:nvPicPr>
          <p:cNvPr id="377" name="Google Shape;377;p24"/>
          <p:cNvPicPr preferRelativeResize="0"/>
          <p:nvPr/>
        </p:nvPicPr>
        <p:blipFill rotWithShape="1">
          <a:blip r:embed="rId4">
            <a:alphaModFix/>
          </a:blip>
          <a:srcRect b="0" l="0" r="0" t="0"/>
          <a:stretch/>
        </p:blipFill>
        <p:spPr>
          <a:xfrm>
            <a:off x="417869" y="1948824"/>
            <a:ext cx="402337" cy="400051"/>
          </a:xfrm>
          <a:prstGeom prst="rect">
            <a:avLst/>
          </a:prstGeom>
          <a:noFill/>
          <a:ln>
            <a:noFill/>
          </a:ln>
        </p:spPr>
      </p:pic>
      <p:pic>
        <p:nvPicPr>
          <p:cNvPr id="378" name="Google Shape;378;p24"/>
          <p:cNvPicPr preferRelativeResize="0"/>
          <p:nvPr/>
        </p:nvPicPr>
        <p:blipFill rotWithShape="1">
          <a:blip r:embed="rId5">
            <a:alphaModFix/>
          </a:blip>
          <a:srcRect b="0" l="0" r="0" t="0"/>
          <a:stretch/>
        </p:blipFill>
        <p:spPr>
          <a:xfrm>
            <a:off x="417869" y="2427167"/>
            <a:ext cx="402337" cy="402337"/>
          </a:xfrm>
          <a:prstGeom prst="rect">
            <a:avLst/>
          </a:prstGeom>
          <a:noFill/>
          <a:ln>
            <a:noFill/>
          </a:ln>
        </p:spPr>
      </p:pic>
      <p:pic>
        <p:nvPicPr>
          <p:cNvPr id="379" name="Google Shape;379;p24"/>
          <p:cNvPicPr preferRelativeResize="0"/>
          <p:nvPr/>
        </p:nvPicPr>
        <p:blipFill rotWithShape="1">
          <a:blip r:embed="rId6">
            <a:alphaModFix/>
          </a:blip>
          <a:srcRect b="0" l="0" r="0" t="0"/>
          <a:stretch/>
        </p:blipFill>
        <p:spPr>
          <a:xfrm>
            <a:off x="417868" y="2907797"/>
            <a:ext cx="402337" cy="402337"/>
          </a:xfrm>
          <a:prstGeom prst="rect">
            <a:avLst/>
          </a:prstGeom>
          <a:noFill/>
          <a:ln>
            <a:noFill/>
          </a:ln>
        </p:spPr>
      </p:pic>
      <p:sp>
        <p:nvSpPr>
          <p:cNvPr id="380" name="Google Shape;380;p24"/>
          <p:cNvSpPr txBox="1"/>
          <p:nvPr>
            <p:ph idx="1" type="body"/>
          </p:nvPr>
        </p:nvSpPr>
        <p:spPr>
          <a:xfrm>
            <a:off x="878243" y="1572506"/>
            <a:ext cx="2471738" cy="2037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1" name="Google Shape;381;p24"/>
          <p:cNvSpPr txBox="1"/>
          <p:nvPr>
            <p:ph idx="2" type="body"/>
          </p:nvPr>
        </p:nvSpPr>
        <p:spPr>
          <a:xfrm>
            <a:off x="878243" y="1088140"/>
            <a:ext cx="2471738" cy="2037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2" name="Google Shape;382;p24"/>
          <p:cNvSpPr txBox="1"/>
          <p:nvPr>
            <p:ph idx="3" type="body"/>
          </p:nvPr>
        </p:nvSpPr>
        <p:spPr>
          <a:xfrm>
            <a:off x="878243" y="2046971"/>
            <a:ext cx="2471738" cy="2037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3" name="Google Shape;383;p24"/>
          <p:cNvSpPr txBox="1"/>
          <p:nvPr>
            <p:ph idx="4" type="body"/>
          </p:nvPr>
        </p:nvSpPr>
        <p:spPr>
          <a:xfrm>
            <a:off x="878243" y="2528954"/>
            <a:ext cx="2471738" cy="2037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4" name="Google Shape;384;p24"/>
          <p:cNvSpPr txBox="1"/>
          <p:nvPr>
            <p:ph idx="5" type="body"/>
          </p:nvPr>
        </p:nvSpPr>
        <p:spPr>
          <a:xfrm>
            <a:off x="878243" y="3005394"/>
            <a:ext cx="2471738" cy="2037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5" name="Google Shape;385;p24"/>
          <p:cNvSpPr txBox="1"/>
          <p:nvPr>
            <p:ph idx="6" type="body"/>
          </p:nvPr>
        </p:nvSpPr>
        <p:spPr>
          <a:xfrm>
            <a:off x="4359486" y="1572507"/>
            <a:ext cx="2413617" cy="23198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6" name="Google Shape;386;p24"/>
          <p:cNvSpPr txBox="1"/>
          <p:nvPr>
            <p:ph idx="7" type="body"/>
          </p:nvPr>
        </p:nvSpPr>
        <p:spPr>
          <a:xfrm>
            <a:off x="4359486" y="1088140"/>
            <a:ext cx="2413617" cy="24188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7" name="Google Shape;387;p24"/>
          <p:cNvSpPr txBox="1"/>
          <p:nvPr>
            <p:ph idx="8" type="body"/>
          </p:nvPr>
        </p:nvSpPr>
        <p:spPr>
          <a:xfrm>
            <a:off x="4359486" y="2046971"/>
            <a:ext cx="2413617" cy="2037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8" name="Google Shape;388;p24"/>
          <p:cNvSpPr txBox="1"/>
          <p:nvPr>
            <p:ph idx="9" type="body"/>
          </p:nvPr>
        </p:nvSpPr>
        <p:spPr>
          <a:xfrm>
            <a:off x="4359486" y="2528954"/>
            <a:ext cx="2413617" cy="2037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9" name="Google Shape;389;p24"/>
          <p:cNvSpPr txBox="1"/>
          <p:nvPr>
            <p:ph idx="13" type="body"/>
          </p:nvPr>
        </p:nvSpPr>
        <p:spPr>
          <a:xfrm>
            <a:off x="4359486" y="3005394"/>
            <a:ext cx="2413617" cy="2037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90" name="Google Shape;390;p2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1" name="Google Shape;391;p2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id="392" name="Google Shape;392;p24"/>
          <p:cNvPicPr preferRelativeResize="0"/>
          <p:nvPr/>
        </p:nvPicPr>
        <p:blipFill rotWithShape="1">
          <a:blip r:embed="rId2">
            <a:alphaModFix/>
          </a:blip>
          <a:srcRect b="0" l="0" r="0" t="0"/>
          <a:stretch/>
        </p:blipFill>
        <p:spPr>
          <a:xfrm>
            <a:off x="420427" y="997235"/>
            <a:ext cx="402337" cy="402337"/>
          </a:xfrm>
          <a:prstGeom prst="rect">
            <a:avLst/>
          </a:prstGeom>
          <a:noFill/>
          <a:ln>
            <a:noFill/>
          </a:ln>
        </p:spPr>
      </p:pic>
      <p:pic>
        <p:nvPicPr>
          <p:cNvPr id="393" name="Google Shape;393;p24"/>
          <p:cNvPicPr preferRelativeResize="0"/>
          <p:nvPr/>
        </p:nvPicPr>
        <p:blipFill rotWithShape="1">
          <a:blip r:embed="rId3">
            <a:alphaModFix/>
          </a:blip>
          <a:srcRect b="0" l="0" r="0" t="0"/>
          <a:stretch/>
        </p:blipFill>
        <p:spPr>
          <a:xfrm>
            <a:off x="420427" y="1477425"/>
            <a:ext cx="402337" cy="402337"/>
          </a:xfrm>
          <a:prstGeom prst="rect">
            <a:avLst/>
          </a:prstGeom>
          <a:noFill/>
          <a:ln>
            <a:noFill/>
          </a:ln>
        </p:spPr>
      </p:pic>
      <p:pic>
        <p:nvPicPr>
          <p:cNvPr id="394" name="Google Shape;394;p24"/>
          <p:cNvPicPr preferRelativeResize="0"/>
          <p:nvPr/>
        </p:nvPicPr>
        <p:blipFill rotWithShape="1">
          <a:blip r:embed="rId4">
            <a:alphaModFix/>
          </a:blip>
          <a:srcRect b="0" l="0" r="0" t="0"/>
          <a:stretch/>
        </p:blipFill>
        <p:spPr>
          <a:xfrm>
            <a:off x="420427" y="1957209"/>
            <a:ext cx="402337" cy="400051"/>
          </a:xfrm>
          <a:prstGeom prst="rect">
            <a:avLst/>
          </a:prstGeom>
          <a:noFill/>
          <a:ln>
            <a:noFill/>
          </a:ln>
        </p:spPr>
      </p:pic>
      <p:pic>
        <p:nvPicPr>
          <p:cNvPr id="395" name="Google Shape;395;p24"/>
          <p:cNvPicPr preferRelativeResize="0"/>
          <p:nvPr/>
        </p:nvPicPr>
        <p:blipFill rotWithShape="1">
          <a:blip r:embed="rId5">
            <a:alphaModFix/>
          </a:blip>
          <a:srcRect b="0" l="0" r="0" t="0"/>
          <a:stretch/>
        </p:blipFill>
        <p:spPr>
          <a:xfrm>
            <a:off x="420427" y="2435552"/>
            <a:ext cx="402337" cy="402337"/>
          </a:xfrm>
          <a:prstGeom prst="rect">
            <a:avLst/>
          </a:prstGeom>
          <a:noFill/>
          <a:ln>
            <a:noFill/>
          </a:ln>
        </p:spPr>
      </p:pic>
      <p:pic>
        <p:nvPicPr>
          <p:cNvPr id="396" name="Google Shape;396;p24"/>
          <p:cNvPicPr preferRelativeResize="0"/>
          <p:nvPr/>
        </p:nvPicPr>
        <p:blipFill rotWithShape="1">
          <a:blip r:embed="rId6">
            <a:alphaModFix/>
          </a:blip>
          <a:srcRect b="0" l="0" r="0" t="0"/>
          <a:stretch/>
        </p:blipFill>
        <p:spPr>
          <a:xfrm>
            <a:off x="420426" y="2916182"/>
            <a:ext cx="402337" cy="402337"/>
          </a:xfrm>
          <a:prstGeom prst="rect">
            <a:avLst/>
          </a:prstGeom>
          <a:noFill/>
          <a:ln>
            <a:noFill/>
          </a:ln>
        </p:spPr>
      </p:pic>
      <p:pic>
        <p:nvPicPr>
          <p:cNvPr id="397" name="Google Shape;397;p24"/>
          <p:cNvPicPr preferRelativeResize="0"/>
          <p:nvPr/>
        </p:nvPicPr>
        <p:blipFill rotWithShape="1">
          <a:blip r:embed="rId7">
            <a:alphaModFix/>
          </a:blip>
          <a:srcRect b="0" l="0" r="0" t="0"/>
          <a:stretch/>
        </p:blipFill>
        <p:spPr>
          <a:xfrm>
            <a:off x="3874155" y="997235"/>
            <a:ext cx="402337" cy="402337"/>
          </a:xfrm>
          <a:prstGeom prst="rect">
            <a:avLst/>
          </a:prstGeom>
          <a:noFill/>
          <a:ln>
            <a:noFill/>
          </a:ln>
        </p:spPr>
      </p:pic>
      <p:pic>
        <p:nvPicPr>
          <p:cNvPr id="398" name="Google Shape;398;p24"/>
          <p:cNvPicPr preferRelativeResize="0"/>
          <p:nvPr/>
        </p:nvPicPr>
        <p:blipFill rotWithShape="1">
          <a:blip r:embed="rId8">
            <a:alphaModFix/>
          </a:blip>
          <a:srcRect b="0" l="0" r="0" t="0"/>
          <a:stretch/>
        </p:blipFill>
        <p:spPr>
          <a:xfrm>
            <a:off x="3874154" y="1477425"/>
            <a:ext cx="402337" cy="402337"/>
          </a:xfrm>
          <a:prstGeom prst="rect">
            <a:avLst/>
          </a:prstGeom>
          <a:noFill/>
          <a:ln>
            <a:noFill/>
          </a:ln>
        </p:spPr>
      </p:pic>
      <p:pic>
        <p:nvPicPr>
          <p:cNvPr id="399" name="Google Shape;399;p24"/>
          <p:cNvPicPr preferRelativeResize="0"/>
          <p:nvPr/>
        </p:nvPicPr>
        <p:blipFill rotWithShape="1">
          <a:blip r:embed="rId9">
            <a:alphaModFix/>
          </a:blip>
          <a:srcRect b="0" l="0" r="0" t="0"/>
          <a:stretch/>
        </p:blipFill>
        <p:spPr>
          <a:xfrm>
            <a:off x="3874153" y="1957209"/>
            <a:ext cx="402337" cy="400051"/>
          </a:xfrm>
          <a:prstGeom prst="rect">
            <a:avLst/>
          </a:prstGeom>
          <a:noFill/>
          <a:ln>
            <a:noFill/>
          </a:ln>
        </p:spPr>
      </p:pic>
      <p:pic>
        <p:nvPicPr>
          <p:cNvPr id="400" name="Google Shape;400;p24"/>
          <p:cNvPicPr preferRelativeResize="0"/>
          <p:nvPr/>
        </p:nvPicPr>
        <p:blipFill rotWithShape="1">
          <a:blip r:embed="rId10">
            <a:alphaModFix/>
          </a:blip>
          <a:srcRect b="0" l="0" r="0" t="0"/>
          <a:stretch/>
        </p:blipFill>
        <p:spPr>
          <a:xfrm>
            <a:off x="3874153" y="2434706"/>
            <a:ext cx="402337" cy="402337"/>
          </a:xfrm>
          <a:prstGeom prst="rect">
            <a:avLst/>
          </a:prstGeom>
          <a:noFill/>
          <a:ln>
            <a:noFill/>
          </a:ln>
        </p:spPr>
      </p:pic>
      <p:pic>
        <p:nvPicPr>
          <p:cNvPr id="401" name="Google Shape;401;p24"/>
          <p:cNvPicPr preferRelativeResize="0"/>
          <p:nvPr/>
        </p:nvPicPr>
        <p:blipFill rotWithShape="1">
          <a:blip r:embed="rId11">
            <a:alphaModFix/>
          </a:blip>
          <a:srcRect b="0" l="0" r="0" t="0"/>
          <a:stretch/>
        </p:blipFill>
        <p:spPr>
          <a:xfrm>
            <a:off x="3874153" y="2914489"/>
            <a:ext cx="402337" cy="402337"/>
          </a:xfrm>
          <a:prstGeom prst="rect">
            <a:avLst/>
          </a:prstGeom>
          <a:noFill/>
          <a:ln>
            <a:noFill/>
          </a:ln>
        </p:spPr>
      </p:pic>
      <p:sp>
        <p:nvSpPr>
          <p:cNvPr id="402" name="Google Shape;402;p24"/>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03" name="Google Shape;403;p24"/>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04" name="Google Shape;404;p24"/>
          <p:cNvPicPr preferRelativeResize="0"/>
          <p:nvPr/>
        </p:nvPicPr>
        <p:blipFill rotWithShape="1">
          <a:blip r:embed="rId12">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pos="3878">
          <p15:clr>
            <a:srgbClr val="FBAE40"/>
          </p15:clr>
        </p15:guide>
        <p15:guide id="2" pos="397">
          <p15:clr>
            <a:srgbClr val="FBAE40"/>
          </p15:clr>
        </p15:guide>
        <p15:guide id="3" orient="horz" pos="378">
          <p15:clr>
            <a:srgbClr val="FBAE40"/>
          </p15:clr>
        </p15:guide>
        <p15:guide id="4" orient="horz" pos="923">
          <p15:clr>
            <a:srgbClr val="FBAE40"/>
          </p15:clr>
        </p15:guide>
        <p15:guide id="5" pos="1638">
          <p15:clr>
            <a:srgbClr val="FBAE40"/>
          </p15:clr>
        </p15:guide>
        <p15:guide id="6" pos="3578">
          <p15:clr>
            <a:srgbClr val="FBAE40"/>
          </p15:clr>
        </p15:guide>
        <p15:guide id="7" orient="horz" pos="1393">
          <p15:clr>
            <a:srgbClr val="FBAE40"/>
          </p15:clr>
        </p15:guide>
        <p15:guide id="8" pos="1877">
          <p15:clr>
            <a:srgbClr val="FBAE40"/>
          </p15:clr>
        </p15:guide>
        <p15:guide id="9" pos="1928">
          <p15:clr>
            <a:srgbClr val="FBAE40"/>
          </p15:clr>
        </p15:guide>
        <p15:guide id="10" pos="383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ection Header" showMasterSp="0">
  <p:cSld name="5_Section Header">
    <p:spTree>
      <p:nvGrpSpPr>
        <p:cNvPr id="405" name="Shape 405"/>
        <p:cNvGrpSpPr/>
        <p:nvPr/>
      </p:nvGrpSpPr>
      <p:grpSpPr>
        <a:xfrm>
          <a:off x="0" y="0"/>
          <a:ext cx="0" cy="0"/>
          <a:chOff x="0" y="0"/>
          <a:chExt cx="0" cy="0"/>
        </a:xfrm>
      </p:grpSpPr>
      <p:sp>
        <p:nvSpPr>
          <p:cNvPr id="406" name="Google Shape;406;p25"/>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07" name="Google Shape;407;p25"/>
          <p:cNvSpPr/>
          <p:nvPr/>
        </p:nvSpPr>
        <p:spPr>
          <a:xfrm>
            <a:off x="629841" y="2556933"/>
            <a:ext cx="7891859" cy="826623"/>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grpSp>
        <p:nvGrpSpPr>
          <p:cNvPr id="408" name="Google Shape;408;p25"/>
          <p:cNvGrpSpPr/>
          <p:nvPr/>
        </p:nvGrpSpPr>
        <p:grpSpPr>
          <a:xfrm>
            <a:off x="994787" y="3020755"/>
            <a:ext cx="775019" cy="174751"/>
            <a:chOff x="1326382" y="4041646"/>
            <a:chExt cx="2597497" cy="653143"/>
          </a:xfrm>
        </p:grpSpPr>
        <p:sp>
          <p:nvSpPr>
            <p:cNvPr id="409" name="Google Shape;409;p25"/>
            <p:cNvSpPr/>
            <p:nvPr/>
          </p:nvSpPr>
          <p:spPr>
            <a:xfrm>
              <a:off x="1326382"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10" name="Google Shape;410;p25"/>
            <p:cNvSpPr/>
            <p:nvPr/>
          </p:nvSpPr>
          <p:spPr>
            <a:xfrm>
              <a:off x="1974500"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11" name="Google Shape;411;p25"/>
            <p:cNvSpPr/>
            <p:nvPr/>
          </p:nvSpPr>
          <p:spPr>
            <a:xfrm>
              <a:off x="2622617"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12" name="Google Shape;412;p25"/>
            <p:cNvSpPr/>
            <p:nvPr/>
          </p:nvSpPr>
          <p:spPr>
            <a:xfrm>
              <a:off x="3270737" y="4041646"/>
              <a:ext cx="653142"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13" name="Google Shape;413;p25"/>
            <p:cNvSpPr/>
            <p:nvPr/>
          </p:nvSpPr>
          <p:spPr>
            <a:xfrm>
              <a:off x="3597306" y="4041650"/>
              <a:ext cx="326569" cy="653139"/>
            </a:xfrm>
            <a:custGeom>
              <a:rect b="b" l="l" r="r" t="t"/>
              <a:pathLst>
                <a:path extrusionOk="0" h="653141" w="32657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grpSp>
      <p:sp>
        <p:nvSpPr>
          <p:cNvPr id="414" name="Google Shape;414;p25"/>
          <p:cNvSpPr txBox="1"/>
          <p:nvPr>
            <p:ph idx="1" type="body"/>
          </p:nvPr>
        </p:nvSpPr>
        <p:spPr>
          <a:xfrm>
            <a:off x="1029406" y="2721203"/>
            <a:ext cx="846528" cy="24904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350"/>
              <a:buFont typeface="Arial"/>
              <a:buNone/>
              <a:defRPr b="0" i="0" sz="135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15" name="Google Shape;415;p25"/>
          <p:cNvSpPr txBox="1"/>
          <p:nvPr>
            <p:ph idx="2" type="body"/>
          </p:nvPr>
        </p:nvSpPr>
        <p:spPr>
          <a:xfrm>
            <a:off x="1921844" y="3016014"/>
            <a:ext cx="946585" cy="18423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16" name="Google Shape;416;p25"/>
          <p:cNvSpPr txBox="1"/>
          <p:nvPr>
            <p:ph idx="3" type="body"/>
          </p:nvPr>
        </p:nvSpPr>
        <p:spPr>
          <a:xfrm>
            <a:off x="2868429" y="3714682"/>
            <a:ext cx="2471738" cy="13121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900"/>
              <a:buFont typeface="Arial"/>
              <a:buNone/>
              <a:defRPr b="0" i="0" sz="9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17" name="Google Shape;417;p25"/>
          <p:cNvSpPr txBox="1"/>
          <p:nvPr>
            <p:ph idx="10" type="dt"/>
          </p:nvPr>
        </p:nvSpPr>
        <p:spPr>
          <a:xfrm>
            <a:off x="636742"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 name="Google Shape;418;p25"/>
          <p:cNvSpPr txBox="1"/>
          <p:nvPr>
            <p:ph idx="12" type="sldNum"/>
          </p:nvPr>
        </p:nvSpPr>
        <p:spPr>
          <a:xfrm>
            <a:off x="6466042"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id="419" name="Google Shape;419;p25"/>
          <p:cNvPicPr preferRelativeResize="0"/>
          <p:nvPr/>
        </p:nvPicPr>
        <p:blipFill rotWithShape="1">
          <a:blip r:embed="rId2">
            <a:alphaModFix/>
          </a:blip>
          <a:srcRect b="0" l="0" r="0" t="0"/>
          <a:stretch/>
        </p:blipFill>
        <p:spPr>
          <a:xfrm>
            <a:off x="7611920" y="303610"/>
            <a:ext cx="909780" cy="242888"/>
          </a:xfrm>
          <a:prstGeom prst="rect">
            <a:avLst/>
          </a:prstGeom>
          <a:noFill/>
          <a:ln>
            <a:noFill/>
          </a:ln>
        </p:spPr>
      </p:pic>
      <p:sp>
        <p:nvSpPr>
          <p:cNvPr id="420" name="Google Shape;420;p25"/>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21" name="Google Shape;421;p25"/>
          <p:cNvSpPr/>
          <p:nvPr/>
        </p:nvSpPr>
        <p:spPr>
          <a:xfrm>
            <a:off x="629841" y="2535239"/>
            <a:ext cx="7939088" cy="848318"/>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grpSp>
        <p:nvGrpSpPr>
          <p:cNvPr id="422" name="Google Shape;422;p25"/>
          <p:cNvGrpSpPr/>
          <p:nvPr/>
        </p:nvGrpSpPr>
        <p:grpSpPr>
          <a:xfrm>
            <a:off x="923664" y="3020755"/>
            <a:ext cx="775019" cy="174751"/>
            <a:chOff x="1326382" y="4041646"/>
            <a:chExt cx="2597497" cy="653143"/>
          </a:xfrm>
        </p:grpSpPr>
        <p:sp>
          <p:nvSpPr>
            <p:cNvPr id="423" name="Google Shape;423;p25"/>
            <p:cNvSpPr/>
            <p:nvPr/>
          </p:nvSpPr>
          <p:spPr>
            <a:xfrm>
              <a:off x="1326382"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24" name="Google Shape;424;p25"/>
            <p:cNvSpPr/>
            <p:nvPr/>
          </p:nvSpPr>
          <p:spPr>
            <a:xfrm>
              <a:off x="1974500"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25" name="Google Shape;425;p25"/>
            <p:cNvSpPr/>
            <p:nvPr/>
          </p:nvSpPr>
          <p:spPr>
            <a:xfrm>
              <a:off x="2622617"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26" name="Google Shape;426;p25"/>
            <p:cNvSpPr/>
            <p:nvPr/>
          </p:nvSpPr>
          <p:spPr>
            <a:xfrm>
              <a:off x="3270737" y="4041646"/>
              <a:ext cx="653142"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27" name="Google Shape;427;p25"/>
            <p:cNvSpPr/>
            <p:nvPr/>
          </p:nvSpPr>
          <p:spPr>
            <a:xfrm>
              <a:off x="3597306" y="4041650"/>
              <a:ext cx="326569" cy="653139"/>
            </a:xfrm>
            <a:custGeom>
              <a:rect b="b" l="l" r="r" t="t"/>
              <a:pathLst>
                <a:path extrusionOk="0" h="653141" w="32657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grpSp>
      <p:sp>
        <p:nvSpPr>
          <p:cNvPr id="428" name="Google Shape;428;p25"/>
          <p:cNvSpPr txBox="1"/>
          <p:nvPr>
            <p:ph idx="4" type="body"/>
          </p:nvPr>
        </p:nvSpPr>
        <p:spPr>
          <a:xfrm>
            <a:off x="958283" y="2721203"/>
            <a:ext cx="846528" cy="24904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350"/>
              <a:buFont typeface="Arial"/>
              <a:buNone/>
              <a:defRPr b="0" i="0" sz="135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29" name="Google Shape;429;p25"/>
          <p:cNvSpPr txBox="1"/>
          <p:nvPr>
            <p:ph idx="5" type="body"/>
          </p:nvPr>
        </p:nvSpPr>
        <p:spPr>
          <a:xfrm>
            <a:off x="1850721" y="3016014"/>
            <a:ext cx="946585" cy="18423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30" name="Google Shape;430;p25"/>
          <p:cNvSpPr txBox="1"/>
          <p:nvPr>
            <p:ph type="title"/>
          </p:nvPr>
        </p:nvSpPr>
        <p:spPr>
          <a:xfrm>
            <a:off x="630238" y="600075"/>
            <a:ext cx="6246812" cy="44397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31" name="Google Shape;431;p25"/>
          <p:cNvPicPr preferRelativeResize="0"/>
          <p:nvPr/>
        </p:nvPicPr>
        <p:blipFill rotWithShape="1">
          <a:blip r:embed="rId3">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78">
          <p15:clr>
            <a:srgbClr val="FBAE40"/>
          </p15:clr>
        </p15:guide>
        <p15:guide id="2" orient="horz" pos="2210">
          <p15:clr>
            <a:srgbClr val="FBAE40"/>
          </p15:clr>
        </p15:guide>
        <p15:guide id="3" orient="horz" pos="2130">
          <p15:clr>
            <a:srgbClr val="FBAE40"/>
          </p15:clr>
        </p15:guide>
        <p15:guide id="4" orient="horz" pos="1597">
          <p15:clr>
            <a:srgbClr val="FBAE40"/>
          </p15:clr>
        </p15:guide>
        <p15:guide id="5" orient="horz" pos="2641">
          <p15:clr>
            <a:srgbClr val="FBAE40"/>
          </p15:clr>
        </p15:guide>
        <p15:guide id="6" pos="1134">
          <p15:clr>
            <a:srgbClr val="FBAE40"/>
          </p15:clr>
        </p15:guide>
        <p15:guide id="7" pos="433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Imeline Infographic" showMasterSp="0">
  <p:cSld name="Title and TImeline Infographic">
    <p:spTree>
      <p:nvGrpSpPr>
        <p:cNvPr id="432" name="Shape 432"/>
        <p:cNvGrpSpPr/>
        <p:nvPr/>
      </p:nvGrpSpPr>
      <p:grpSpPr>
        <a:xfrm>
          <a:off x="0" y="0"/>
          <a:ext cx="0" cy="0"/>
          <a:chOff x="0" y="0"/>
          <a:chExt cx="0" cy="0"/>
        </a:xfrm>
      </p:grpSpPr>
      <p:sp>
        <p:nvSpPr>
          <p:cNvPr id="433" name="Google Shape;433;p2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 name="Google Shape;434;p2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id="435" name="Google Shape;435;p26"/>
          <p:cNvPicPr preferRelativeResize="0"/>
          <p:nvPr/>
        </p:nvPicPr>
        <p:blipFill rotWithShape="1">
          <a:blip r:embed="rId2">
            <a:alphaModFix/>
          </a:blip>
          <a:srcRect b="0" l="0" r="0" t="0"/>
          <a:stretch/>
        </p:blipFill>
        <p:spPr>
          <a:xfrm flipH="1" rot="10800000">
            <a:off x="632499" y="2973622"/>
            <a:ext cx="7691174" cy="667936"/>
          </a:xfrm>
          <a:prstGeom prst="rect">
            <a:avLst/>
          </a:prstGeom>
          <a:noFill/>
          <a:ln>
            <a:noFill/>
          </a:ln>
        </p:spPr>
      </p:pic>
      <p:sp>
        <p:nvSpPr>
          <p:cNvPr id="436" name="Google Shape;436;p26"/>
          <p:cNvSpPr txBox="1"/>
          <p:nvPr>
            <p:ph idx="1" type="body"/>
          </p:nvPr>
        </p:nvSpPr>
        <p:spPr>
          <a:xfrm>
            <a:off x="991750"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DDDDDD"/>
              </a:buClr>
              <a:buSzPts val="2000"/>
              <a:buFont typeface="Arial"/>
              <a:buNone/>
              <a:defRPr b="1" i="0" sz="2000" u="none" cap="none" strike="noStrike">
                <a:solidFill>
                  <a:srgbClr val="DDDDDD"/>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37" name="Google Shape;437;p26"/>
          <p:cNvSpPr txBox="1"/>
          <p:nvPr>
            <p:ph idx="2" type="body"/>
          </p:nvPr>
        </p:nvSpPr>
        <p:spPr>
          <a:xfrm>
            <a:off x="991750"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DDDDDD"/>
              </a:buClr>
              <a:buSzPts val="1100"/>
              <a:buFont typeface="Arial"/>
              <a:buNone/>
              <a:defRPr b="1" i="0" sz="1100" u="none" cap="none" strike="noStrike">
                <a:solidFill>
                  <a:srgbClr val="DDDDDD"/>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38" name="Google Shape;438;p26"/>
          <p:cNvSpPr txBox="1"/>
          <p:nvPr>
            <p:ph idx="3" type="body"/>
          </p:nvPr>
        </p:nvSpPr>
        <p:spPr>
          <a:xfrm>
            <a:off x="991750"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39" name="Google Shape;439;p26"/>
          <p:cNvSpPr txBox="1"/>
          <p:nvPr>
            <p:ph idx="4" type="body"/>
          </p:nvPr>
        </p:nvSpPr>
        <p:spPr>
          <a:xfrm>
            <a:off x="2440487"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2000"/>
              <a:buFont typeface="Arial"/>
              <a:buNone/>
              <a:defRPr b="1" i="0" sz="20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0" name="Google Shape;440;p26"/>
          <p:cNvSpPr txBox="1"/>
          <p:nvPr>
            <p:ph idx="5" type="body"/>
          </p:nvPr>
        </p:nvSpPr>
        <p:spPr>
          <a:xfrm>
            <a:off x="2440487"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100"/>
              <a:buFont typeface="Arial"/>
              <a:buNone/>
              <a:defRPr b="1" i="0" sz="11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1" name="Google Shape;441;p26"/>
          <p:cNvSpPr txBox="1"/>
          <p:nvPr>
            <p:ph idx="6" type="body"/>
          </p:nvPr>
        </p:nvSpPr>
        <p:spPr>
          <a:xfrm>
            <a:off x="2440487"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2" name="Google Shape;442;p26"/>
          <p:cNvSpPr txBox="1"/>
          <p:nvPr>
            <p:ph idx="7" type="body"/>
          </p:nvPr>
        </p:nvSpPr>
        <p:spPr>
          <a:xfrm>
            <a:off x="3892297"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2000"/>
              <a:buFont typeface="Arial"/>
              <a:buNone/>
              <a:defRPr b="1" i="0" sz="2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3" name="Google Shape;443;p26"/>
          <p:cNvSpPr txBox="1"/>
          <p:nvPr>
            <p:ph idx="8" type="body"/>
          </p:nvPr>
        </p:nvSpPr>
        <p:spPr>
          <a:xfrm>
            <a:off x="3892297"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100"/>
              <a:buFont typeface="Arial"/>
              <a:buNone/>
              <a:defRPr b="1" i="0" sz="11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4" name="Google Shape;444;p26"/>
          <p:cNvSpPr txBox="1"/>
          <p:nvPr>
            <p:ph idx="9" type="body"/>
          </p:nvPr>
        </p:nvSpPr>
        <p:spPr>
          <a:xfrm>
            <a:off x="3892297"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5" name="Google Shape;445;p26"/>
          <p:cNvSpPr txBox="1"/>
          <p:nvPr>
            <p:ph idx="13" type="body"/>
          </p:nvPr>
        </p:nvSpPr>
        <p:spPr>
          <a:xfrm>
            <a:off x="5326899"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CCCCCC"/>
              </a:buClr>
              <a:buSzPts val="2000"/>
              <a:buFont typeface="Arial"/>
              <a:buNone/>
              <a:defRPr b="1" i="0" sz="2000" u="none" cap="none" strike="noStrike">
                <a:solidFill>
                  <a:srgbClr val="CCCCCC"/>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6" name="Google Shape;446;p26"/>
          <p:cNvSpPr txBox="1"/>
          <p:nvPr>
            <p:ph idx="14" type="body"/>
          </p:nvPr>
        </p:nvSpPr>
        <p:spPr>
          <a:xfrm>
            <a:off x="5326899"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CCCCCC"/>
              </a:buClr>
              <a:buSzPts val="1100"/>
              <a:buFont typeface="Arial"/>
              <a:buNone/>
              <a:defRPr b="1" i="0" sz="1100" u="none" cap="none" strike="noStrike">
                <a:solidFill>
                  <a:srgbClr val="CCCCCC"/>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7" name="Google Shape;447;p26"/>
          <p:cNvSpPr txBox="1"/>
          <p:nvPr>
            <p:ph idx="15" type="body"/>
          </p:nvPr>
        </p:nvSpPr>
        <p:spPr>
          <a:xfrm>
            <a:off x="5326899"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8" name="Google Shape;448;p26"/>
          <p:cNvSpPr txBox="1"/>
          <p:nvPr>
            <p:ph idx="16" type="body"/>
          </p:nvPr>
        </p:nvSpPr>
        <p:spPr>
          <a:xfrm>
            <a:off x="6735161"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2000"/>
              <a:buFont typeface="Arial"/>
              <a:buNone/>
              <a:defRPr b="1" i="0" sz="20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9" name="Google Shape;449;p26"/>
          <p:cNvSpPr txBox="1"/>
          <p:nvPr>
            <p:ph idx="17" type="body"/>
          </p:nvPr>
        </p:nvSpPr>
        <p:spPr>
          <a:xfrm>
            <a:off x="6735161"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100"/>
              <a:buFont typeface="Arial"/>
              <a:buNone/>
              <a:defRPr b="1" i="0" sz="11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0" name="Google Shape;450;p26"/>
          <p:cNvSpPr txBox="1"/>
          <p:nvPr>
            <p:ph idx="18" type="body"/>
          </p:nvPr>
        </p:nvSpPr>
        <p:spPr>
          <a:xfrm>
            <a:off x="6735161"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1" name="Google Shape;451;p26"/>
          <p:cNvSpPr txBox="1"/>
          <p:nvPr>
            <p:ph idx="19" type="body"/>
          </p:nvPr>
        </p:nvSpPr>
        <p:spPr>
          <a:xfrm>
            <a:off x="904066" y="3531649"/>
            <a:ext cx="1324840"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DDDDDD"/>
              </a:buClr>
              <a:buSzPts val="1600"/>
              <a:buFont typeface="Arial"/>
              <a:buNone/>
              <a:defRPr b="1" i="0" sz="1600" u="none" cap="none" strike="noStrike">
                <a:solidFill>
                  <a:srgbClr val="DDDDDD"/>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2" name="Google Shape;452;p26"/>
          <p:cNvSpPr txBox="1"/>
          <p:nvPr>
            <p:ph idx="20" type="body"/>
          </p:nvPr>
        </p:nvSpPr>
        <p:spPr>
          <a:xfrm>
            <a:off x="2352802" y="3531649"/>
            <a:ext cx="1352923"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600"/>
              <a:buFont typeface="Arial"/>
              <a:buNone/>
              <a:defRPr b="1" i="0" sz="16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3" name="Google Shape;453;p26"/>
          <p:cNvSpPr txBox="1"/>
          <p:nvPr>
            <p:ph idx="21" type="body"/>
          </p:nvPr>
        </p:nvSpPr>
        <p:spPr>
          <a:xfrm>
            <a:off x="3829621" y="3531648"/>
            <a:ext cx="1352923"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600"/>
              <a:buFont typeface="Arial"/>
              <a:buNone/>
              <a:defRPr b="1" i="0" sz="16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4" name="Google Shape;454;p26"/>
          <p:cNvSpPr txBox="1"/>
          <p:nvPr>
            <p:ph idx="22" type="body"/>
          </p:nvPr>
        </p:nvSpPr>
        <p:spPr>
          <a:xfrm>
            <a:off x="5306440" y="3531648"/>
            <a:ext cx="1324840"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DDDDDD"/>
              </a:buClr>
              <a:buSzPts val="1600"/>
              <a:buFont typeface="Arial"/>
              <a:buNone/>
              <a:defRPr b="1" i="0" sz="1600" u="none" cap="none" strike="noStrike">
                <a:solidFill>
                  <a:srgbClr val="DDDDDD"/>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5" name="Google Shape;455;p26"/>
          <p:cNvSpPr txBox="1"/>
          <p:nvPr>
            <p:ph idx="23" type="body"/>
          </p:nvPr>
        </p:nvSpPr>
        <p:spPr>
          <a:xfrm>
            <a:off x="6755176" y="3531647"/>
            <a:ext cx="1352923"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600"/>
              <a:buFont typeface="Arial"/>
              <a:buNone/>
              <a:defRPr b="1" i="0" sz="16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456" name="Google Shape;456;p26"/>
          <p:cNvPicPr preferRelativeResize="0"/>
          <p:nvPr/>
        </p:nvPicPr>
        <p:blipFill rotWithShape="1">
          <a:blip r:embed="rId2">
            <a:alphaModFix/>
          </a:blip>
          <a:srcRect b="0" l="0" r="0" t="0"/>
          <a:stretch/>
        </p:blipFill>
        <p:spPr>
          <a:xfrm flipH="1" rot="10800000">
            <a:off x="632499" y="2973622"/>
            <a:ext cx="7691174" cy="667936"/>
          </a:xfrm>
          <a:prstGeom prst="rect">
            <a:avLst/>
          </a:prstGeom>
          <a:noFill/>
          <a:ln>
            <a:noFill/>
          </a:ln>
        </p:spPr>
      </p:pic>
      <p:sp>
        <p:nvSpPr>
          <p:cNvPr id="457" name="Google Shape;457;p26"/>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58" name="Google Shape;458;p26"/>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59" name="Google Shape;459;p26"/>
          <p:cNvPicPr preferRelativeResize="0"/>
          <p:nvPr/>
        </p:nvPicPr>
        <p:blipFill rotWithShape="1">
          <a:blip r:embed="rId3">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oughnut Chart">
  <p:cSld name="Title and Doughnut Chart">
    <p:spTree>
      <p:nvGrpSpPr>
        <p:cNvPr id="460" name="Shape 460"/>
        <p:cNvGrpSpPr/>
        <p:nvPr/>
      </p:nvGrpSpPr>
      <p:grpSpPr>
        <a:xfrm>
          <a:off x="0" y="0"/>
          <a:ext cx="0" cy="0"/>
          <a:chOff x="0" y="0"/>
          <a:chExt cx="0" cy="0"/>
        </a:xfrm>
      </p:grpSpPr>
      <p:sp>
        <p:nvSpPr>
          <p:cNvPr id="461" name="Google Shape;461;p2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 name="Google Shape;462;p2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463" name="Google Shape;463;p27"/>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64" name="Google Shape;464;p27"/>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65" name="Google Shape;465;p27"/>
          <p:cNvPicPr preferRelativeResize="0"/>
          <p:nvPr/>
        </p:nvPicPr>
        <p:blipFill rotWithShape="1">
          <a:blip r:embed="rId2">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ne Chart">
  <p:cSld name="Title and Line Chart">
    <p:spTree>
      <p:nvGrpSpPr>
        <p:cNvPr id="466" name="Shape 466"/>
        <p:cNvGrpSpPr/>
        <p:nvPr/>
      </p:nvGrpSpPr>
      <p:grpSpPr>
        <a:xfrm>
          <a:off x="0" y="0"/>
          <a:ext cx="0" cy="0"/>
          <a:chOff x="0" y="0"/>
          <a:chExt cx="0" cy="0"/>
        </a:xfrm>
      </p:grpSpPr>
      <p:sp>
        <p:nvSpPr>
          <p:cNvPr id="467" name="Google Shape;467;p2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2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469" name="Google Shape;469;p28"/>
          <p:cNvSpPr/>
          <p:nvPr/>
        </p:nvSpPr>
        <p:spPr>
          <a:xfrm>
            <a:off x="3170379" y="4105875"/>
            <a:ext cx="1512168" cy="4190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0" name="Google Shape;470;p28"/>
          <p:cNvPicPr preferRelativeResize="0"/>
          <p:nvPr/>
        </p:nvPicPr>
        <p:blipFill rotWithShape="1">
          <a:blip r:embed="rId2">
            <a:alphaModFix/>
          </a:blip>
          <a:srcRect b="0" l="0" r="0" t="0"/>
          <a:stretch/>
        </p:blipFill>
        <p:spPr>
          <a:xfrm>
            <a:off x="5176215" y="3284258"/>
            <a:ext cx="1319792" cy="422726"/>
          </a:xfrm>
          <a:prstGeom prst="rect">
            <a:avLst/>
          </a:prstGeom>
          <a:noFill/>
          <a:ln>
            <a:noFill/>
          </a:ln>
        </p:spPr>
      </p:pic>
      <p:pic>
        <p:nvPicPr>
          <p:cNvPr id="471" name="Google Shape;471;p28"/>
          <p:cNvPicPr preferRelativeResize="0"/>
          <p:nvPr/>
        </p:nvPicPr>
        <p:blipFill rotWithShape="1">
          <a:blip r:embed="rId3">
            <a:alphaModFix/>
          </a:blip>
          <a:srcRect b="0" l="0" r="0" t="0"/>
          <a:stretch/>
        </p:blipFill>
        <p:spPr>
          <a:xfrm>
            <a:off x="6609469" y="3232411"/>
            <a:ext cx="1333750" cy="431988"/>
          </a:xfrm>
          <a:prstGeom prst="rect">
            <a:avLst/>
          </a:prstGeom>
          <a:noFill/>
          <a:ln>
            <a:noFill/>
          </a:ln>
        </p:spPr>
      </p:pic>
      <p:sp>
        <p:nvSpPr>
          <p:cNvPr id="472" name="Google Shape;472;p28"/>
          <p:cNvSpPr txBox="1"/>
          <p:nvPr>
            <p:ph idx="1" type="body"/>
          </p:nvPr>
        </p:nvSpPr>
        <p:spPr>
          <a:xfrm>
            <a:off x="630238" y="1600199"/>
            <a:ext cx="3182128" cy="300672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820"/>
              <a:buFont typeface="Arial"/>
              <a:buNone/>
              <a:defRPr b="0" i="0" sz="182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73" name="Google Shape;473;p28"/>
          <p:cNvSpPr txBox="1"/>
          <p:nvPr>
            <p:ph idx="2" type="body"/>
          </p:nvPr>
        </p:nvSpPr>
        <p:spPr>
          <a:xfrm>
            <a:off x="5306779" y="3059187"/>
            <a:ext cx="671653" cy="35078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2000"/>
              <a:buFont typeface="Arial"/>
              <a:buNone/>
              <a:defRPr b="1" i="0" sz="20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74" name="Google Shape;474;p28"/>
          <p:cNvSpPr txBox="1"/>
          <p:nvPr>
            <p:ph idx="3" type="body"/>
          </p:nvPr>
        </p:nvSpPr>
        <p:spPr>
          <a:xfrm>
            <a:off x="6894111" y="3052728"/>
            <a:ext cx="671653" cy="3250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CCCCCC"/>
              </a:buClr>
              <a:buSzPts val="2000"/>
              <a:buFont typeface="Arial"/>
              <a:buNone/>
              <a:defRPr b="1" i="0" sz="2000" u="none" cap="none" strike="noStrike">
                <a:solidFill>
                  <a:srgbClr val="CCCCCC"/>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75" name="Google Shape;475;p28"/>
          <p:cNvSpPr txBox="1"/>
          <p:nvPr>
            <p:ph idx="4" type="body"/>
          </p:nvPr>
        </p:nvSpPr>
        <p:spPr>
          <a:xfrm>
            <a:off x="5306778" y="3559464"/>
            <a:ext cx="1077979" cy="21259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200"/>
              <a:buFont typeface="Arial"/>
              <a:buNone/>
              <a:defRPr b="1" i="0" sz="12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76" name="Google Shape;476;p28"/>
          <p:cNvSpPr txBox="1"/>
          <p:nvPr>
            <p:ph idx="5" type="body"/>
          </p:nvPr>
        </p:nvSpPr>
        <p:spPr>
          <a:xfrm>
            <a:off x="5299344" y="3813792"/>
            <a:ext cx="1077979" cy="79914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50"/>
              <a:buFont typeface="Arial"/>
              <a:buNone/>
              <a:defRPr b="0" i="0" sz="105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77" name="Google Shape;477;p28"/>
          <p:cNvSpPr txBox="1"/>
          <p:nvPr>
            <p:ph idx="6" type="body"/>
          </p:nvPr>
        </p:nvSpPr>
        <p:spPr>
          <a:xfrm>
            <a:off x="6890089" y="3559464"/>
            <a:ext cx="1077979" cy="21259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200"/>
              <a:buFont typeface="Arial"/>
              <a:buNone/>
              <a:defRPr b="1" i="0" sz="12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78" name="Google Shape;478;p28"/>
          <p:cNvSpPr txBox="1"/>
          <p:nvPr>
            <p:ph idx="7" type="body"/>
          </p:nvPr>
        </p:nvSpPr>
        <p:spPr>
          <a:xfrm>
            <a:off x="6882655" y="3813792"/>
            <a:ext cx="1077979" cy="79914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50"/>
              <a:buFont typeface="Arial"/>
              <a:buNone/>
              <a:defRPr b="0" i="0" sz="105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79" name="Google Shape;479;p28"/>
          <p:cNvSpPr/>
          <p:nvPr>
            <p:ph idx="8" type="chart"/>
          </p:nvPr>
        </p:nvSpPr>
        <p:spPr>
          <a:xfrm>
            <a:off x="5295900" y="1600200"/>
            <a:ext cx="3225800" cy="133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900"/>
              <a:buFont typeface="Arial"/>
              <a:buNone/>
              <a:defRPr b="0" i="0" sz="9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80" name="Google Shape;480;p28"/>
          <p:cNvSpPr/>
          <p:nvPr/>
        </p:nvSpPr>
        <p:spPr>
          <a:xfrm>
            <a:off x="3170379" y="4105875"/>
            <a:ext cx="1512168" cy="4190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1" name="Google Shape;481;p28"/>
          <p:cNvPicPr preferRelativeResize="0"/>
          <p:nvPr/>
        </p:nvPicPr>
        <p:blipFill rotWithShape="1">
          <a:blip r:embed="rId2">
            <a:alphaModFix/>
          </a:blip>
          <a:srcRect b="0" l="0" r="0" t="0"/>
          <a:stretch/>
        </p:blipFill>
        <p:spPr>
          <a:xfrm>
            <a:off x="5176215" y="3284258"/>
            <a:ext cx="1319792" cy="422726"/>
          </a:xfrm>
          <a:prstGeom prst="rect">
            <a:avLst/>
          </a:prstGeom>
          <a:noFill/>
          <a:ln>
            <a:noFill/>
          </a:ln>
        </p:spPr>
      </p:pic>
      <p:pic>
        <p:nvPicPr>
          <p:cNvPr id="482" name="Google Shape;482;p28"/>
          <p:cNvPicPr preferRelativeResize="0"/>
          <p:nvPr/>
        </p:nvPicPr>
        <p:blipFill rotWithShape="1">
          <a:blip r:embed="rId3">
            <a:alphaModFix/>
          </a:blip>
          <a:srcRect b="0" l="0" r="0" t="0"/>
          <a:stretch/>
        </p:blipFill>
        <p:spPr>
          <a:xfrm>
            <a:off x="6609469" y="3232411"/>
            <a:ext cx="1333750" cy="431988"/>
          </a:xfrm>
          <a:prstGeom prst="rect">
            <a:avLst/>
          </a:prstGeom>
          <a:noFill/>
          <a:ln>
            <a:noFill/>
          </a:ln>
        </p:spPr>
      </p:pic>
      <p:sp>
        <p:nvSpPr>
          <p:cNvPr id="483" name="Google Shape;483;p28"/>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84" name="Google Shape;484;p28"/>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85" name="Google Shape;485;p28"/>
          <p:cNvPicPr preferRelativeResize="0"/>
          <p:nvPr/>
        </p:nvPicPr>
        <p:blipFill rotWithShape="1">
          <a:blip r:embed="rId4">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guide id="2" orient="horz" pos="1008">
          <p15:clr>
            <a:srgbClr val="FBAE40"/>
          </p15:clr>
        </p15:guide>
        <p15:guide id="3" orient="horz" pos="2754">
          <p15:clr>
            <a:srgbClr val="FBAE40"/>
          </p15:clr>
        </p15:guide>
        <p15:guide id="4" pos="240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oughnut Chart 2">
  <p:cSld name="Title and Doughnut Chart 2">
    <p:spTree>
      <p:nvGrpSpPr>
        <p:cNvPr id="486" name="Shape 486"/>
        <p:cNvGrpSpPr/>
        <p:nvPr/>
      </p:nvGrpSpPr>
      <p:grpSpPr>
        <a:xfrm>
          <a:off x="0" y="0"/>
          <a:ext cx="0" cy="0"/>
          <a:chOff x="0" y="0"/>
          <a:chExt cx="0" cy="0"/>
        </a:xfrm>
      </p:grpSpPr>
      <p:sp>
        <p:nvSpPr>
          <p:cNvPr id="487" name="Google Shape;487;p2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 name="Google Shape;488;p2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id="489" name="Google Shape;489;p29"/>
          <p:cNvPicPr preferRelativeResize="0"/>
          <p:nvPr/>
        </p:nvPicPr>
        <p:blipFill rotWithShape="1">
          <a:blip r:embed="rId2">
            <a:alphaModFix/>
          </a:blip>
          <a:srcRect b="0" l="0" r="0" t="0"/>
          <a:stretch/>
        </p:blipFill>
        <p:spPr>
          <a:xfrm>
            <a:off x="1960619" y="1967641"/>
            <a:ext cx="2754306" cy="1408988"/>
          </a:xfrm>
          <a:prstGeom prst="rect">
            <a:avLst/>
          </a:prstGeom>
          <a:noFill/>
          <a:ln>
            <a:noFill/>
          </a:ln>
        </p:spPr>
      </p:pic>
      <p:pic>
        <p:nvPicPr>
          <p:cNvPr id="490" name="Google Shape;490;p29"/>
          <p:cNvPicPr preferRelativeResize="0"/>
          <p:nvPr/>
        </p:nvPicPr>
        <p:blipFill rotWithShape="1">
          <a:blip r:embed="rId3">
            <a:alphaModFix/>
          </a:blip>
          <a:srcRect b="0" l="0" r="0" t="0"/>
          <a:stretch/>
        </p:blipFill>
        <p:spPr>
          <a:xfrm>
            <a:off x="880659" y="1705476"/>
            <a:ext cx="4222864" cy="2160240"/>
          </a:xfrm>
          <a:prstGeom prst="rect">
            <a:avLst/>
          </a:prstGeom>
          <a:noFill/>
          <a:ln>
            <a:noFill/>
          </a:ln>
        </p:spPr>
      </p:pic>
      <p:pic>
        <p:nvPicPr>
          <p:cNvPr id="491" name="Google Shape;491;p29"/>
          <p:cNvPicPr preferRelativeResize="0"/>
          <p:nvPr/>
        </p:nvPicPr>
        <p:blipFill rotWithShape="1">
          <a:blip r:embed="rId4">
            <a:alphaModFix/>
          </a:blip>
          <a:srcRect b="0" l="0" r="0" t="0"/>
          <a:stretch/>
        </p:blipFill>
        <p:spPr>
          <a:xfrm>
            <a:off x="3542547" y="1697092"/>
            <a:ext cx="4222864" cy="2160240"/>
          </a:xfrm>
          <a:prstGeom prst="rect">
            <a:avLst/>
          </a:prstGeom>
          <a:noFill/>
          <a:ln>
            <a:noFill/>
          </a:ln>
        </p:spPr>
      </p:pic>
      <p:sp>
        <p:nvSpPr>
          <p:cNvPr id="492" name="Google Shape;492;p29"/>
          <p:cNvSpPr txBox="1"/>
          <p:nvPr>
            <p:ph idx="1" type="body"/>
          </p:nvPr>
        </p:nvSpPr>
        <p:spPr>
          <a:xfrm>
            <a:off x="2286696" y="2571750"/>
            <a:ext cx="1324840" cy="2983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3200"/>
              <a:buFont typeface="Arial"/>
              <a:buNone/>
              <a:defRPr b="1" i="0" sz="3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93" name="Google Shape;493;p29"/>
          <p:cNvSpPr txBox="1"/>
          <p:nvPr>
            <p:ph idx="2" type="body"/>
          </p:nvPr>
        </p:nvSpPr>
        <p:spPr>
          <a:xfrm>
            <a:off x="2286696" y="2939370"/>
            <a:ext cx="1324840" cy="2983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0"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94" name="Google Shape;494;p29"/>
          <p:cNvSpPr txBox="1"/>
          <p:nvPr>
            <p:ph idx="3" type="body"/>
          </p:nvPr>
        </p:nvSpPr>
        <p:spPr>
          <a:xfrm>
            <a:off x="4973335" y="2571750"/>
            <a:ext cx="1324840" cy="2983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3200"/>
              <a:buFont typeface="Arial"/>
              <a:buNone/>
              <a:defRPr b="1" i="0" sz="3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95" name="Google Shape;495;p29"/>
          <p:cNvSpPr txBox="1"/>
          <p:nvPr>
            <p:ph idx="4" type="body"/>
          </p:nvPr>
        </p:nvSpPr>
        <p:spPr>
          <a:xfrm>
            <a:off x="4973335" y="2939370"/>
            <a:ext cx="1324840" cy="2983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0"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496" name="Google Shape;496;p29"/>
          <p:cNvPicPr preferRelativeResize="0"/>
          <p:nvPr/>
        </p:nvPicPr>
        <p:blipFill rotWithShape="1">
          <a:blip r:embed="rId2">
            <a:alphaModFix/>
          </a:blip>
          <a:srcRect b="0" l="0" r="0" t="0"/>
          <a:stretch/>
        </p:blipFill>
        <p:spPr>
          <a:xfrm>
            <a:off x="1960619" y="1967641"/>
            <a:ext cx="2754306" cy="1408988"/>
          </a:xfrm>
          <a:prstGeom prst="rect">
            <a:avLst/>
          </a:prstGeom>
          <a:noFill/>
          <a:ln>
            <a:noFill/>
          </a:ln>
        </p:spPr>
      </p:pic>
      <p:pic>
        <p:nvPicPr>
          <p:cNvPr id="497" name="Google Shape;497;p29"/>
          <p:cNvPicPr preferRelativeResize="0"/>
          <p:nvPr/>
        </p:nvPicPr>
        <p:blipFill rotWithShape="1">
          <a:blip r:embed="rId3">
            <a:alphaModFix/>
          </a:blip>
          <a:srcRect b="0" l="0" r="0" t="0"/>
          <a:stretch/>
        </p:blipFill>
        <p:spPr>
          <a:xfrm>
            <a:off x="880659" y="1705476"/>
            <a:ext cx="4222864" cy="2160240"/>
          </a:xfrm>
          <a:prstGeom prst="rect">
            <a:avLst/>
          </a:prstGeom>
          <a:noFill/>
          <a:ln>
            <a:noFill/>
          </a:ln>
        </p:spPr>
      </p:pic>
      <p:pic>
        <p:nvPicPr>
          <p:cNvPr id="498" name="Google Shape;498;p29"/>
          <p:cNvPicPr preferRelativeResize="0"/>
          <p:nvPr/>
        </p:nvPicPr>
        <p:blipFill rotWithShape="1">
          <a:blip r:embed="rId4">
            <a:alphaModFix/>
          </a:blip>
          <a:srcRect b="0" l="0" r="0" t="0"/>
          <a:stretch/>
        </p:blipFill>
        <p:spPr>
          <a:xfrm>
            <a:off x="3542547" y="1697092"/>
            <a:ext cx="4222864" cy="2160240"/>
          </a:xfrm>
          <a:prstGeom prst="rect">
            <a:avLst/>
          </a:prstGeom>
          <a:noFill/>
          <a:ln>
            <a:noFill/>
          </a:ln>
        </p:spPr>
      </p:pic>
      <p:sp>
        <p:nvSpPr>
          <p:cNvPr id="499" name="Google Shape;499;p29"/>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500" name="Google Shape;500;p29"/>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01" name="Google Shape;501;p29"/>
          <p:cNvPicPr preferRelativeResize="0"/>
          <p:nvPr/>
        </p:nvPicPr>
        <p:blipFill rotWithShape="1">
          <a:blip r:embed="rId5">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nfograhic">
  <p:cSld name="Title and Infograhic">
    <p:spTree>
      <p:nvGrpSpPr>
        <p:cNvPr id="502" name="Shape 502"/>
        <p:cNvGrpSpPr/>
        <p:nvPr/>
      </p:nvGrpSpPr>
      <p:grpSpPr>
        <a:xfrm>
          <a:off x="0" y="0"/>
          <a:ext cx="0" cy="0"/>
          <a:chOff x="0" y="0"/>
          <a:chExt cx="0" cy="0"/>
        </a:xfrm>
      </p:grpSpPr>
      <p:sp>
        <p:nvSpPr>
          <p:cNvPr id="503" name="Google Shape;503;p3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4" name="Google Shape;504;p3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id="505" name="Google Shape;505;p30"/>
          <p:cNvPicPr preferRelativeResize="0"/>
          <p:nvPr/>
        </p:nvPicPr>
        <p:blipFill rotWithShape="1">
          <a:blip r:embed="rId2">
            <a:alphaModFix/>
          </a:blip>
          <a:srcRect b="0" l="0" r="0" t="0"/>
          <a:stretch/>
        </p:blipFill>
        <p:spPr>
          <a:xfrm>
            <a:off x="914602" y="2566307"/>
            <a:ext cx="2538282" cy="1298479"/>
          </a:xfrm>
          <a:prstGeom prst="rect">
            <a:avLst/>
          </a:prstGeom>
          <a:noFill/>
          <a:ln>
            <a:noFill/>
          </a:ln>
        </p:spPr>
      </p:pic>
      <p:pic>
        <p:nvPicPr>
          <p:cNvPr id="506" name="Google Shape;506;p30"/>
          <p:cNvPicPr preferRelativeResize="0"/>
          <p:nvPr/>
        </p:nvPicPr>
        <p:blipFill rotWithShape="1">
          <a:blip r:embed="rId3">
            <a:alphaModFix/>
          </a:blip>
          <a:srcRect b="0" l="0" r="0" t="0"/>
          <a:stretch/>
        </p:blipFill>
        <p:spPr>
          <a:xfrm>
            <a:off x="918760" y="1581506"/>
            <a:ext cx="7431156" cy="2999208"/>
          </a:xfrm>
          <a:prstGeom prst="rect">
            <a:avLst/>
          </a:prstGeom>
          <a:noFill/>
          <a:ln>
            <a:noFill/>
          </a:ln>
        </p:spPr>
      </p:pic>
      <p:sp>
        <p:nvSpPr>
          <p:cNvPr id="507" name="Google Shape;507;p30"/>
          <p:cNvSpPr txBox="1"/>
          <p:nvPr>
            <p:ph idx="1" type="body"/>
          </p:nvPr>
        </p:nvSpPr>
        <p:spPr>
          <a:xfrm>
            <a:off x="1263041" y="2104600"/>
            <a:ext cx="830454" cy="292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800"/>
              <a:buFont typeface="Arial"/>
              <a:buNone/>
              <a:defRPr b="1" i="0" sz="18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08" name="Google Shape;508;p30"/>
          <p:cNvSpPr txBox="1"/>
          <p:nvPr>
            <p:ph idx="2" type="body"/>
          </p:nvPr>
        </p:nvSpPr>
        <p:spPr>
          <a:xfrm>
            <a:off x="2470356" y="3778988"/>
            <a:ext cx="784195" cy="30595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800"/>
              <a:buFont typeface="Arial"/>
              <a:buNone/>
              <a:defRPr b="1" i="0" sz="1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09" name="Google Shape;509;p30"/>
          <p:cNvSpPr txBox="1"/>
          <p:nvPr>
            <p:ph idx="3" type="body"/>
          </p:nvPr>
        </p:nvSpPr>
        <p:spPr>
          <a:xfrm>
            <a:off x="3530790" y="2108961"/>
            <a:ext cx="824532" cy="28768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F6323E"/>
              </a:buClr>
              <a:buSzPts val="1800"/>
              <a:buFont typeface="Arial"/>
              <a:buNone/>
              <a:defRPr b="1" i="0" sz="1800" u="none" cap="none" strike="noStrike">
                <a:solidFill>
                  <a:srgbClr val="F632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0" name="Google Shape;510;p30"/>
          <p:cNvSpPr txBox="1"/>
          <p:nvPr>
            <p:ph idx="4" type="body"/>
          </p:nvPr>
        </p:nvSpPr>
        <p:spPr>
          <a:xfrm>
            <a:off x="4729642" y="3771033"/>
            <a:ext cx="745627" cy="30595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6323E"/>
              </a:buClr>
              <a:buSzPts val="1800"/>
              <a:buFont typeface="Arial"/>
              <a:buNone/>
              <a:defRPr b="1" i="0" sz="1800" u="none" cap="none" strike="noStrike">
                <a:solidFill>
                  <a:srgbClr val="F632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1" name="Google Shape;511;p30"/>
          <p:cNvSpPr txBox="1"/>
          <p:nvPr>
            <p:ph idx="5" type="body"/>
          </p:nvPr>
        </p:nvSpPr>
        <p:spPr>
          <a:xfrm>
            <a:off x="5904099" y="2107682"/>
            <a:ext cx="758842" cy="292044"/>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800"/>
              <a:buFont typeface="Arial"/>
              <a:buNone/>
              <a:defRPr b="1" i="0" sz="18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2" name="Google Shape;512;p30"/>
          <p:cNvSpPr txBox="1"/>
          <p:nvPr>
            <p:ph idx="6" type="body"/>
          </p:nvPr>
        </p:nvSpPr>
        <p:spPr>
          <a:xfrm>
            <a:off x="7023857" y="3762859"/>
            <a:ext cx="784195" cy="30595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6323E"/>
              </a:buClr>
              <a:buSzPts val="1800"/>
              <a:buFont typeface="Arial"/>
              <a:buNone/>
              <a:defRPr b="1" i="0" sz="1800" u="none" cap="none" strike="noStrike">
                <a:solidFill>
                  <a:srgbClr val="F632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3" name="Google Shape;513;p30"/>
          <p:cNvSpPr txBox="1"/>
          <p:nvPr>
            <p:ph idx="7" type="body"/>
          </p:nvPr>
        </p:nvSpPr>
        <p:spPr>
          <a:xfrm>
            <a:off x="2156171" y="1257995"/>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00"/>
              <a:buFont typeface="Arial"/>
              <a:buNone/>
              <a:defRPr b="1" i="0" sz="12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4" name="Google Shape;514;p30"/>
          <p:cNvSpPr txBox="1"/>
          <p:nvPr>
            <p:ph idx="8" type="body"/>
          </p:nvPr>
        </p:nvSpPr>
        <p:spPr>
          <a:xfrm>
            <a:off x="2156171" y="1523662"/>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5" name="Google Shape;515;p30"/>
          <p:cNvSpPr txBox="1"/>
          <p:nvPr>
            <p:ph idx="9" type="body"/>
          </p:nvPr>
        </p:nvSpPr>
        <p:spPr>
          <a:xfrm>
            <a:off x="4513908" y="1257995"/>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200"/>
              <a:buFont typeface="Arial"/>
              <a:buNone/>
              <a:defRPr b="1" i="0" sz="12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6" name="Google Shape;516;p30"/>
          <p:cNvSpPr txBox="1"/>
          <p:nvPr>
            <p:ph idx="13" type="body"/>
          </p:nvPr>
        </p:nvSpPr>
        <p:spPr>
          <a:xfrm>
            <a:off x="4513908" y="1523662"/>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7" name="Google Shape;517;p30"/>
          <p:cNvSpPr txBox="1"/>
          <p:nvPr>
            <p:ph idx="14" type="body"/>
          </p:nvPr>
        </p:nvSpPr>
        <p:spPr>
          <a:xfrm>
            <a:off x="6720777" y="1257995"/>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200"/>
              <a:buFont typeface="Arial"/>
              <a:buNone/>
              <a:defRPr b="1" i="0" sz="12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8" name="Google Shape;518;p30"/>
          <p:cNvSpPr txBox="1"/>
          <p:nvPr>
            <p:ph idx="15" type="body"/>
          </p:nvPr>
        </p:nvSpPr>
        <p:spPr>
          <a:xfrm>
            <a:off x="6720777" y="1523662"/>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9" name="Google Shape;519;p30"/>
          <p:cNvSpPr txBox="1"/>
          <p:nvPr>
            <p:ph idx="16" type="body"/>
          </p:nvPr>
        </p:nvSpPr>
        <p:spPr>
          <a:xfrm>
            <a:off x="995265" y="3791876"/>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0" name="Google Shape;520;p30"/>
          <p:cNvSpPr txBox="1"/>
          <p:nvPr>
            <p:ph idx="17" type="body"/>
          </p:nvPr>
        </p:nvSpPr>
        <p:spPr>
          <a:xfrm>
            <a:off x="995265" y="4057543"/>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1" name="Google Shape;521;p30"/>
          <p:cNvSpPr txBox="1"/>
          <p:nvPr>
            <p:ph idx="18" type="body"/>
          </p:nvPr>
        </p:nvSpPr>
        <p:spPr>
          <a:xfrm>
            <a:off x="3326285" y="3779691"/>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200"/>
              <a:buFont typeface="Arial"/>
              <a:buNone/>
              <a:defRPr b="1" i="0" sz="12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2" name="Google Shape;522;p30"/>
          <p:cNvSpPr txBox="1"/>
          <p:nvPr>
            <p:ph idx="19" type="body"/>
          </p:nvPr>
        </p:nvSpPr>
        <p:spPr>
          <a:xfrm>
            <a:off x="3326285" y="4045358"/>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3" name="Google Shape;523;p30"/>
          <p:cNvSpPr txBox="1"/>
          <p:nvPr>
            <p:ph idx="20" type="body"/>
          </p:nvPr>
        </p:nvSpPr>
        <p:spPr>
          <a:xfrm>
            <a:off x="5599996" y="3758972"/>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4" name="Google Shape;524;p30"/>
          <p:cNvSpPr txBox="1"/>
          <p:nvPr>
            <p:ph idx="21" type="body"/>
          </p:nvPr>
        </p:nvSpPr>
        <p:spPr>
          <a:xfrm>
            <a:off x="5599996" y="4024639"/>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525" name="Google Shape;525;p30"/>
          <p:cNvPicPr preferRelativeResize="0"/>
          <p:nvPr/>
        </p:nvPicPr>
        <p:blipFill rotWithShape="1">
          <a:blip r:embed="rId2">
            <a:alphaModFix/>
          </a:blip>
          <a:srcRect b="0" l="0" r="0" t="0"/>
          <a:stretch/>
        </p:blipFill>
        <p:spPr>
          <a:xfrm>
            <a:off x="914602" y="2566307"/>
            <a:ext cx="2538282" cy="1298479"/>
          </a:xfrm>
          <a:prstGeom prst="rect">
            <a:avLst/>
          </a:prstGeom>
          <a:noFill/>
          <a:ln>
            <a:noFill/>
          </a:ln>
        </p:spPr>
      </p:pic>
      <p:pic>
        <p:nvPicPr>
          <p:cNvPr id="526" name="Google Shape;526;p30"/>
          <p:cNvPicPr preferRelativeResize="0"/>
          <p:nvPr/>
        </p:nvPicPr>
        <p:blipFill rotWithShape="1">
          <a:blip r:embed="rId3">
            <a:alphaModFix/>
          </a:blip>
          <a:srcRect b="0" l="0" r="0" t="0"/>
          <a:stretch/>
        </p:blipFill>
        <p:spPr>
          <a:xfrm>
            <a:off x="918760" y="1581506"/>
            <a:ext cx="7431156" cy="2999208"/>
          </a:xfrm>
          <a:prstGeom prst="rect">
            <a:avLst/>
          </a:prstGeom>
          <a:noFill/>
          <a:ln>
            <a:noFill/>
          </a:ln>
        </p:spPr>
      </p:pic>
      <p:sp>
        <p:nvSpPr>
          <p:cNvPr id="527" name="Google Shape;527;p30"/>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528" name="Google Shape;528;p30"/>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29" name="Google Shape;529;p30"/>
          <p:cNvPicPr preferRelativeResize="0"/>
          <p:nvPr/>
        </p:nvPicPr>
        <p:blipFill rotWithShape="1">
          <a:blip r:embed="rId4">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Divider">
    <p:spTree>
      <p:nvGrpSpPr>
        <p:cNvPr id="29" name="Shape 29"/>
        <p:cNvGrpSpPr/>
        <p:nvPr/>
      </p:nvGrpSpPr>
      <p:grpSpPr>
        <a:xfrm>
          <a:off x="0" y="0"/>
          <a:ext cx="0" cy="0"/>
          <a:chOff x="0" y="0"/>
          <a:chExt cx="0" cy="0"/>
        </a:xfrm>
      </p:grpSpPr>
      <p:sp>
        <p:nvSpPr>
          <p:cNvPr id="30" name="Google Shape;30;p4"/>
          <p:cNvSpPr/>
          <p:nvPr/>
        </p:nvSpPr>
        <p:spPr>
          <a:xfrm>
            <a:off x="-431" y="0"/>
            <a:ext cx="9144000" cy="5143500"/>
          </a:xfrm>
          <a:prstGeom prst="rect">
            <a:avLst/>
          </a:prstGeom>
          <a:solidFill>
            <a:srgbClr val="F1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 name="Google Shape;31;p4"/>
          <p:cNvSpPr txBox="1"/>
          <p:nvPr>
            <p:ph type="title"/>
          </p:nvPr>
        </p:nvSpPr>
        <p:spPr>
          <a:xfrm>
            <a:off x="630238" y="544498"/>
            <a:ext cx="5990568" cy="56240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1" type="ftr"/>
          </p:nvPr>
        </p:nvSpPr>
        <p:spPr>
          <a:xfrm>
            <a:off x="3028950" y="4767263"/>
            <a:ext cx="30861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Google Shape;34;p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chemeClr val="lt1"/>
                </a:solidFill>
                <a:latin typeface="Proxima Nova"/>
                <a:ea typeface="Proxima Nova"/>
                <a:cs typeface="Proxima Nova"/>
                <a:sym typeface="Proxima Nova"/>
              </a:defRPr>
            </a:lvl1pPr>
            <a:lvl2pPr indent="0" lvl="1" marL="0" algn="r">
              <a:spcBef>
                <a:spcPts val="0"/>
              </a:spcBef>
              <a:buNone/>
              <a:defRPr b="0" i="0" sz="900" u="none" cap="none" strike="noStrike">
                <a:solidFill>
                  <a:schemeClr val="lt1"/>
                </a:solidFill>
                <a:latin typeface="Proxima Nova"/>
                <a:ea typeface="Proxima Nova"/>
                <a:cs typeface="Proxima Nova"/>
                <a:sym typeface="Proxima Nova"/>
              </a:defRPr>
            </a:lvl2pPr>
            <a:lvl3pPr indent="0" lvl="2" marL="0" algn="r">
              <a:spcBef>
                <a:spcPts val="0"/>
              </a:spcBef>
              <a:buNone/>
              <a:defRPr b="0" i="0" sz="900" u="none" cap="none" strike="noStrike">
                <a:solidFill>
                  <a:schemeClr val="lt1"/>
                </a:solidFill>
                <a:latin typeface="Proxima Nova"/>
                <a:ea typeface="Proxima Nova"/>
                <a:cs typeface="Proxima Nova"/>
                <a:sym typeface="Proxima Nova"/>
              </a:defRPr>
            </a:lvl3pPr>
            <a:lvl4pPr indent="0" lvl="3" marL="0" algn="r">
              <a:spcBef>
                <a:spcPts val="0"/>
              </a:spcBef>
              <a:buNone/>
              <a:defRPr b="0" i="0" sz="900" u="none" cap="none" strike="noStrike">
                <a:solidFill>
                  <a:schemeClr val="lt1"/>
                </a:solidFill>
                <a:latin typeface="Proxima Nova"/>
                <a:ea typeface="Proxima Nova"/>
                <a:cs typeface="Proxima Nova"/>
                <a:sym typeface="Proxima Nova"/>
              </a:defRPr>
            </a:lvl4pPr>
            <a:lvl5pPr indent="0" lvl="4" marL="0" algn="r">
              <a:spcBef>
                <a:spcPts val="0"/>
              </a:spcBef>
              <a:buNone/>
              <a:defRPr b="0" i="0" sz="900" u="none" cap="none" strike="noStrike">
                <a:solidFill>
                  <a:schemeClr val="lt1"/>
                </a:solidFill>
                <a:latin typeface="Proxima Nova"/>
                <a:ea typeface="Proxima Nova"/>
                <a:cs typeface="Proxima Nova"/>
                <a:sym typeface="Proxima Nova"/>
              </a:defRPr>
            </a:lvl5pPr>
            <a:lvl6pPr indent="0" lvl="5" marL="0" algn="r">
              <a:spcBef>
                <a:spcPts val="0"/>
              </a:spcBef>
              <a:buNone/>
              <a:defRPr b="0" i="0" sz="900" u="none" cap="none" strike="noStrike">
                <a:solidFill>
                  <a:schemeClr val="lt1"/>
                </a:solidFill>
                <a:latin typeface="Proxima Nova"/>
                <a:ea typeface="Proxima Nova"/>
                <a:cs typeface="Proxima Nova"/>
                <a:sym typeface="Proxima Nova"/>
              </a:defRPr>
            </a:lvl6pPr>
            <a:lvl7pPr indent="0" lvl="6" marL="0" algn="r">
              <a:spcBef>
                <a:spcPts val="0"/>
              </a:spcBef>
              <a:buNone/>
              <a:defRPr b="0" i="0" sz="900" u="none" cap="none" strike="noStrike">
                <a:solidFill>
                  <a:schemeClr val="lt1"/>
                </a:solidFill>
                <a:latin typeface="Proxima Nova"/>
                <a:ea typeface="Proxima Nova"/>
                <a:cs typeface="Proxima Nova"/>
                <a:sym typeface="Proxima Nova"/>
              </a:defRPr>
            </a:lvl7pPr>
            <a:lvl8pPr indent="0" lvl="7" marL="0" algn="r">
              <a:spcBef>
                <a:spcPts val="0"/>
              </a:spcBef>
              <a:buNone/>
              <a:defRPr b="0" i="0" sz="900" u="none" cap="none" strike="noStrike">
                <a:solidFill>
                  <a:schemeClr val="lt1"/>
                </a:solidFill>
                <a:latin typeface="Proxima Nova"/>
                <a:ea typeface="Proxima Nova"/>
                <a:cs typeface="Proxima Nova"/>
                <a:sym typeface="Proxima Nova"/>
              </a:defRPr>
            </a:lvl8pPr>
            <a:lvl9pPr indent="0" lvl="8" marL="0" algn="r">
              <a:spcBef>
                <a:spcPts val="0"/>
              </a:spcBef>
              <a:buNone/>
              <a:defRPr b="0" i="0" sz="9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id="35" name="Google Shape;35;p4"/>
          <p:cNvPicPr preferRelativeResize="0"/>
          <p:nvPr/>
        </p:nvPicPr>
        <p:blipFill rotWithShape="1">
          <a:blip r:embed="rId2">
            <a:alphaModFix/>
          </a:blip>
          <a:srcRect b="0" l="0" r="0" t="0"/>
          <a:stretch/>
        </p:blipFill>
        <p:spPr>
          <a:xfrm>
            <a:off x="7611920" y="303610"/>
            <a:ext cx="909780" cy="242888"/>
          </a:xfrm>
          <a:prstGeom prst="rect">
            <a:avLst/>
          </a:prstGeom>
          <a:noFill/>
          <a:ln>
            <a:noFill/>
          </a:ln>
        </p:spPr>
      </p:pic>
      <p:sp>
        <p:nvSpPr>
          <p:cNvPr id="36" name="Google Shape;36;p4"/>
          <p:cNvSpPr/>
          <p:nvPr/>
        </p:nvSpPr>
        <p:spPr>
          <a:xfrm>
            <a:off x="0" y="0"/>
            <a:ext cx="9144000" cy="5143500"/>
          </a:xfrm>
          <a:prstGeom prst="rect">
            <a:avLst/>
          </a:prstGeom>
          <a:solidFill>
            <a:srgbClr val="F1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37" name="Google Shape;37;p4"/>
          <p:cNvPicPr preferRelativeResize="0"/>
          <p:nvPr/>
        </p:nvPicPr>
        <p:blipFill rotWithShape="1">
          <a:blip r:embed="rId3">
            <a:alphaModFix/>
          </a:blip>
          <a:srcRect b="0" l="0" r="0" t="0"/>
          <a:stretch/>
        </p:blipFill>
        <p:spPr>
          <a:xfrm>
            <a:off x="7929288" y="210064"/>
            <a:ext cx="813630" cy="21721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nfographic 2">
  <p:cSld name="Title and Infographic 2">
    <p:spTree>
      <p:nvGrpSpPr>
        <p:cNvPr id="530" name="Shape 530"/>
        <p:cNvGrpSpPr/>
        <p:nvPr/>
      </p:nvGrpSpPr>
      <p:grpSpPr>
        <a:xfrm>
          <a:off x="0" y="0"/>
          <a:ext cx="0" cy="0"/>
          <a:chOff x="0" y="0"/>
          <a:chExt cx="0" cy="0"/>
        </a:xfrm>
      </p:grpSpPr>
      <p:sp>
        <p:nvSpPr>
          <p:cNvPr id="531" name="Google Shape;531;p3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2" name="Google Shape;532;p3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descr="C:\Users\diyajoseph\Desktop\New folder (3)\Infographics-01-01.png" id="533" name="Google Shape;533;p31"/>
          <p:cNvPicPr preferRelativeResize="0"/>
          <p:nvPr/>
        </p:nvPicPr>
        <p:blipFill rotWithShape="1">
          <a:blip r:embed="rId2">
            <a:alphaModFix/>
          </a:blip>
          <a:srcRect b="0" l="0" r="0" t="0"/>
          <a:stretch/>
        </p:blipFill>
        <p:spPr>
          <a:xfrm>
            <a:off x="4349184" y="1331625"/>
            <a:ext cx="3644856" cy="3644859"/>
          </a:xfrm>
          <a:prstGeom prst="rect">
            <a:avLst/>
          </a:prstGeom>
          <a:noFill/>
          <a:ln>
            <a:noFill/>
          </a:ln>
        </p:spPr>
      </p:pic>
      <p:sp>
        <p:nvSpPr>
          <p:cNvPr id="534" name="Google Shape;534;p31"/>
          <p:cNvSpPr txBox="1"/>
          <p:nvPr>
            <p:ph idx="1" type="body"/>
          </p:nvPr>
        </p:nvSpPr>
        <p:spPr>
          <a:xfrm>
            <a:off x="630238" y="1347788"/>
            <a:ext cx="3182128" cy="27717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820"/>
              <a:buFont typeface="Arial"/>
              <a:buNone/>
              <a:defRPr b="0" i="0" sz="182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5" name="Google Shape;535;p31"/>
          <p:cNvSpPr txBox="1"/>
          <p:nvPr>
            <p:ph idx="2" type="body"/>
          </p:nvPr>
        </p:nvSpPr>
        <p:spPr>
          <a:xfrm>
            <a:off x="6433953" y="1722104"/>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6" name="Google Shape;536;p31"/>
          <p:cNvSpPr txBox="1"/>
          <p:nvPr>
            <p:ph idx="3" type="body"/>
          </p:nvPr>
        </p:nvSpPr>
        <p:spPr>
          <a:xfrm>
            <a:off x="6433953" y="1987771"/>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7" name="Google Shape;537;p31"/>
          <p:cNvSpPr txBox="1"/>
          <p:nvPr>
            <p:ph idx="4" type="body"/>
          </p:nvPr>
        </p:nvSpPr>
        <p:spPr>
          <a:xfrm>
            <a:off x="4628562" y="3026158"/>
            <a:ext cx="1182772" cy="38664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100"/>
              <a:buFont typeface="Arial"/>
              <a:buNone/>
              <a:defRPr b="1" i="0" sz="11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8" name="Google Shape;538;p31"/>
          <p:cNvSpPr txBox="1"/>
          <p:nvPr>
            <p:ph idx="5" type="body"/>
          </p:nvPr>
        </p:nvSpPr>
        <p:spPr>
          <a:xfrm>
            <a:off x="7003447" y="2783735"/>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9" name="Google Shape;539;p31"/>
          <p:cNvSpPr txBox="1"/>
          <p:nvPr>
            <p:ph idx="6" type="body"/>
          </p:nvPr>
        </p:nvSpPr>
        <p:spPr>
          <a:xfrm>
            <a:off x="7009593" y="3303767"/>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0" name="Google Shape;540;p31"/>
          <p:cNvSpPr txBox="1"/>
          <p:nvPr>
            <p:ph idx="7" type="body"/>
          </p:nvPr>
        </p:nvSpPr>
        <p:spPr>
          <a:xfrm>
            <a:off x="7009593" y="3569434"/>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1" name="Google Shape;541;p31"/>
          <p:cNvSpPr txBox="1"/>
          <p:nvPr>
            <p:ph idx="8" type="body"/>
          </p:nvPr>
        </p:nvSpPr>
        <p:spPr>
          <a:xfrm>
            <a:off x="6433953" y="4034311"/>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2" name="Google Shape;542;p31"/>
          <p:cNvSpPr txBox="1"/>
          <p:nvPr>
            <p:ph idx="9" type="body"/>
          </p:nvPr>
        </p:nvSpPr>
        <p:spPr>
          <a:xfrm>
            <a:off x="6433953" y="4299978"/>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3" name="Google Shape;543;p31"/>
          <p:cNvSpPr txBox="1"/>
          <p:nvPr>
            <p:ph idx="13" type="body"/>
          </p:nvPr>
        </p:nvSpPr>
        <p:spPr>
          <a:xfrm>
            <a:off x="7001132" y="2524953"/>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4" name="Google Shape;544;p31"/>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pic>
        <p:nvPicPr>
          <p:cNvPr id="545" name="Google Shape;545;p31"/>
          <p:cNvPicPr preferRelativeResize="0"/>
          <p:nvPr/>
        </p:nvPicPr>
        <p:blipFill rotWithShape="1">
          <a:blip r:embed="rId3">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guide id="2" orient="horz" pos="849">
          <p15:clr>
            <a:srgbClr val="FBAE40"/>
          </p15:clr>
        </p15:guide>
        <p15:guide id="3" orient="horz" pos="2663">
          <p15:clr>
            <a:srgbClr val="FBAE40"/>
          </p15:clr>
        </p15:guide>
        <p15:guide id="4" pos="25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nfographic 3">
  <p:cSld name="Title and Infographic 3">
    <p:spTree>
      <p:nvGrpSpPr>
        <p:cNvPr id="546" name="Shape 546"/>
        <p:cNvGrpSpPr/>
        <p:nvPr/>
      </p:nvGrpSpPr>
      <p:grpSpPr>
        <a:xfrm>
          <a:off x="0" y="0"/>
          <a:ext cx="0" cy="0"/>
          <a:chOff x="0" y="0"/>
          <a:chExt cx="0" cy="0"/>
        </a:xfrm>
      </p:grpSpPr>
      <p:sp>
        <p:nvSpPr>
          <p:cNvPr id="547" name="Google Shape;547;p3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8" name="Google Shape;548;p3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549" name="Google Shape;549;p32"/>
          <p:cNvSpPr txBox="1"/>
          <p:nvPr>
            <p:ph idx="1" type="body"/>
          </p:nvPr>
        </p:nvSpPr>
        <p:spPr>
          <a:xfrm>
            <a:off x="2184783" y="1316876"/>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1"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0" name="Google Shape;550;p32"/>
          <p:cNvSpPr txBox="1"/>
          <p:nvPr>
            <p:ph idx="2" type="body"/>
          </p:nvPr>
        </p:nvSpPr>
        <p:spPr>
          <a:xfrm>
            <a:off x="2184783" y="1496505"/>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1" name="Google Shape;551;p32"/>
          <p:cNvSpPr txBox="1"/>
          <p:nvPr>
            <p:ph idx="3" type="body"/>
          </p:nvPr>
        </p:nvSpPr>
        <p:spPr>
          <a:xfrm>
            <a:off x="2184783" y="1708544"/>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2" name="Google Shape;552;p32"/>
          <p:cNvSpPr txBox="1"/>
          <p:nvPr>
            <p:ph idx="4" type="body"/>
          </p:nvPr>
        </p:nvSpPr>
        <p:spPr>
          <a:xfrm>
            <a:off x="1648313" y="2160534"/>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1"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3" name="Google Shape;553;p32"/>
          <p:cNvSpPr txBox="1"/>
          <p:nvPr>
            <p:ph idx="5" type="body"/>
          </p:nvPr>
        </p:nvSpPr>
        <p:spPr>
          <a:xfrm>
            <a:off x="1648313" y="2340163"/>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4" name="Google Shape;554;p32"/>
          <p:cNvSpPr txBox="1"/>
          <p:nvPr>
            <p:ph idx="6" type="body"/>
          </p:nvPr>
        </p:nvSpPr>
        <p:spPr>
          <a:xfrm>
            <a:off x="1648313" y="2552202"/>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5" name="Google Shape;555;p32"/>
          <p:cNvSpPr txBox="1"/>
          <p:nvPr>
            <p:ph idx="7" type="body"/>
          </p:nvPr>
        </p:nvSpPr>
        <p:spPr>
          <a:xfrm>
            <a:off x="1670695" y="3113991"/>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1"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6" name="Google Shape;556;p32"/>
          <p:cNvSpPr txBox="1"/>
          <p:nvPr>
            <p:ph idx="8" type="body"/>
          </p:nvPr>
        </p:nvSpPr>
        <p:spPr>
          <a:xfrm>
            <a:off x="1670695" y="3293620"/>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7" name="Google Shape;557;p32"/>
          <p:cNvSpPr txBox="1"/>
          <p:nvPr>
            <p:ph idx="9" type="body"/>
          </p:nvPr>
        </p:nvSpPr>
        <p:spPr>
          <a:xfrm>
            <a:off x="1670695" y="3505659"/>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8" name="Google Shape;558;p32"/>
          <p:cNvSpPr txBox="1"/>
          <p:nvPr>
            <p:ph idx="13" type="body"/>
          </p:nvPr>
        </p:nvSpPr>
        <p:spPr>
          <a:xfrm>
            <a:off x="2154251" y="3833167"/>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000"/>
              <a:buFont typeface="Arial"/>
              <a:buNone/>
              <a:defRPr b="1" i="0" sz="10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9" name="Google Shape;559;p32"/>
          <p:cNvSpPr txBox="1"/>
          <p:nvPr>
            <p:ph idx="14" type="body"/>
          </p:nvPr>
        </p:nvSpPr>
        <p:spPr>
          <a:xfrm>
            <a:off x="2154251" y="4012796"/>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0" name="Google Shape;560;p32"/>
          <p:cNvSpPr txBox="1"/>
          <p:nvPr>
            <p:ph idx="15" type="body"/>
          </p:nvPr>
        </p:nvSpPr>
        <p:spPr>
          <a:xfrm>
            <a:off x="2154251" y="4224835"/>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1" name="Google Shape;561;p32"/>
          <p:cNvSpPr txBox="1"/>
          <p:nvPr>
            <p:ph idx="16" type="body"/>
          </p:nvPr>
        </p:nvSpPr>
        <p:spPr>
          <a:xfrm>
            <a:off x="5711844" y="1274684"/>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000"/>
              <a:buFont typeface="Arial"/>
              <a:buNone/>
              <a:defRPr b="1" i="0" sz="10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2" name="Google Shape;562;p32"/>
          <p:cNvSpPr txBox="1"/>
          <p:nvPr>
            <p:ph idx="17" type="body"/>
          </p:nvPr>
        </p:nvSpPr>
        <p:spPr>
          <a:xfrm>
            <a:off x="5711844" y="1454313"/>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3" name="Google Shape;563;p32"/>
          <p:cNvSpPr txBox="1"/>
          <p:nvPr>
            <p:ph idx="18" type="body"/>
          </p:nvPr>
        </p:nvSpPr>
        <p:spPr>
          <a:xfrm>
            <a:off x="5711844" y="1666352"/>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4" name="Google Shape;564;p32"/>
          <p:cNvSpPr txBox="1"/>
          <p:nvPr>
            <p:ph idx="19" type="body"/>
          </p:nvPr>
        </p:nvSpPr>
        <p:spPr>
          <a:xfrm>
            <a:off x="6247590" y="2081713"/>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1"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5" name="Google Shape;565;p32"/>
          <p:cNvSpPr txBox="1"/>
          <p:nvPr>
            <p:ph idx="20" type="body"/>
          </p:nvPr>
        </p:nvSpPr>
        <p:spPr>
          <a:xfrm>
            <a:off x="6247590" y="2261342"/>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6" name="Google Shape;566;p32"/>
          <p:cNvSpPr txBox="1"/>
          <p:nvPr>
            <p:ph idx="21" type="body"/>
          </p:nvPr>
        </p:nvSpPr>
        <p:spPr>
          <a:xfrm>
            <a:off x="6247590" y="2473381"/>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7" name="Google Shape;567;p32"/>
          <p:cNvSpPr txBox="1"/>
          <p:nvPr>
            <p:ph idx="22" type="body"/>
          </p:nvPr>
        </p:nvSpPr>
        <p:spPr>
          <a:xfrm>
            <a:off x="6247590" y="3009669"/>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000"/>
              <a:buFont typeface="Arial"/>
              <a:buNone/>
              <a:defRPr b="1" i="0" sz="10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8" name="Google Shape;568;p32"/>
          <p:cNvSpPr txBox="1"/>
          <p:nvPr>
            <p:ph idx="23" type="body"/>
          </p:nvPr>
        </p:nvSpPr>
        <p:spPr>
          <a:xfrm>
            <a:off x="6247590" y="3189298"/>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9" name="Google Shape;569;p32"/>
          <p:cNvSpPr txBox="1"/>
          <p:nvPr>
            <p:ph idx="24" type="body"/>
          </p:nvPr>
        </p:nvSpPr>
        <p:spPr>
          <a:xfrm>
            <a:off x="6247590" y="3401337"/>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70" name="Google Shape;570;p32"/>
          <p:cNvSpPr txBox="1"/>
          <p:nvPr>
            <p:ph idx="25" type="body"/>
          </p:nvPr>
        </p:nvSpPr>
        <p:spPr>
          <a:xfrm>
            <a:off x="5911033" y="3827718"/>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1"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71" name="Google Shape;571;p32"/>
          <p:cNvSpPr txBox="1"/>
          <p:nvPr>
            <p:ph idx="26" type="body"/>
          </p:nvPr>
        </p:nvSpPr>
        <p:spPr>
          <a:xfrm>
            <a:off x="5911033" y="4007347"/>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72" name="Google Shape;572;p32"/>
          <p:cNvSpPr txBox="1"/>
          <p:nvPr>
            <p:ph idx="27" type="body"/>
          </p:nvPr>
        </p:nvSpPr>
        <p:spPr>
          <a:xfrm>
            <a:off x="5911033" y="4219386"/>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grpSp>
        <p:nvGrpSpPr>
          <p:cNvPr id="573" name="Google Shape;573;p32"/>
          <p:cNvGrpSpPr/>
          <p:nvPr/>
        </p:nvGrpSpPr>
        <p:grpSpPr>
          <a:xfrm>
            <a:off x="3064089" y="1322496"/>
            <a:ext cx="3130304" cy="3130304"/>
            <a:chOff x="1725851" y="197234"/>
            <a:chExt cx="4799362" cy="4799363"/>
          </a:xfrm>
        </p:grpSpPr>
        <p:sp>
          <p:nvSpPr>
            <p:cNvPr id="574" name="Google Shape;574;p32"/>
            <p:cNvSpPr/>
            <p:nvPr/>
          </p:nvSpPr>
          <p:spPr>
            <a:xfrm>
              <a:off x="2160294" y="631678"/>
              <a:ext cx="3930473" cy="3930474"/>
            </a:xfrm>
            <a:prstGeom prst="blockArc">
              <a:avLst>
                <a:gd fmla="val 13500000" name="adj1"/>
                <a:gd fmla="val 16200000" name="adj2"/>
                <a:gd fmla="val 3430" name="adj3"/>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2"/>
            <p:cNvSpPr/>
            <p:nvPr/>
          </p:nvSpPr>
          <p:spPr>
            <a:xfrm>
              <a:off x="2160294" y="631678"/>
              <a:ext cx="3930473" cy="3930474"/>
            </a:xfrm>
            <a:prstGeom prst="blockArc">
              <a:avLst>
                <a:gd fmla="val 10800000" name="adj1"/>
                <a:gd fmla="val 13500000" name="adj2"/>
                <a:gd fmla="val 3430" name="adj3"/>
              </a:avLst>
            </a:prstGeom>
            <a:solidFill>
              <a:srgbClr val="9D9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p:nvPr/>
          </p:nvSpPr>
          <p:spPr>
            <a:xfrm>
              <a:off x="2160294" y="631678"/>
              <a:ext cx="3930473" cy="3930474"/>
            </a:xfrm>
            <a:prstGeom prst="blockArc">
              <a:avLst>
                <a:gd fmla="val 8100000" name="adj1"/>
                <a:gd fmla="val 10800000" name="adj2"/>
                <a:gd fmla="val 3430"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2160294" y="631678"/>
              <a:ext cx="3930473" cy="3930474"/>
            </a:xfrm>
            <a:prstGeom prst="blockArc">
              <a:avLst>
                <a:gd fmla="val 5400000" name="adj1"/>
                <a:gd fmla="val 8100000" name="adj2"/>
                <a:gd fmla="val 3430" name="adj3"/>
              </a:avLst>
            </a:prstGeom>
            <a:solidFill>
              <a:srgbClr val="B4B4B4"/>
            </a:solidFill>
            <a:ln cap="flat" cmpd="sng" w="9525">
              <a:solidFill>
                <a:srgbClr val="A8A8A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578" name="Google Shape;578;p32"/>
            <p:cNvSpPr/>
            <p:nvPr/>
          </p:nvSpPr>
          <p:spPr>
            <a:xfrm>
              <a:off x="2160294" y="631678"/>
              <a:ext cx="3930473" cy="3930474"/>
            </a:xfrm>
            <a:prstGeom prst="blockArc">
              <a:avLst>
                <a:gd fmla="val 2700000" name="adj1"/>
                <a:gd fmla="val 5400000" name="adj2"/>
                <a:gd fmla="val 3430" name="adj3"/>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p:nvPr/>
          </p:nvSpPr>
          <p:spPr>
            <a:xfrm>
              <a:off x="2160294" y="631678"/>
              <a:ext cx="3930473" cy="3930474"/>
            </a:xfrm>
            <a:prstGeom prst="blockArc">
              <a:avLst>
                <a:gd fmla="val 0" name="adj1"/>
                <a:gd fmla="val 2700000" name="adj2"/>
                <a:gd fmla="val 3430" name="adj3"/>
              </a:avLst>
            </a:prstGeom>
            <a:solidFill>
              <a:srgbClr val="F632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2"/>
            <p:cNvSpPr/>
            <p:nvPr/>
          </p:nvSpPr>
          <p:spPr>
            <a:xfrm>
              <a:off x="2160294" y="631678"/>
              <a:ext cx="3930473" cy="3930474"/>
            </a:xfrm>
            <a:prstGeom prst="blockArc">
              <a:avLst>
                <a:gd fmla="val 18900000" name="adj1"/>
                <a:gd fmla="val 0" name="adj2"/>
                <a:gd fmla="val 3430" name="adj3"/>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2"/>
            <p:cNvSpPr/>
            <p:nvPr/>
          </p:nvSpPr>
          <p:spPr>
            <a:xfrm>
              <a:off x="2160294" y="631678"/>
              <a:ext cx="3930473" cy="3930474"/>
            </a:xfrm>
            <a:prstGeom prst="blockArc">
              <a:avLst>
                <a:gd fmla="val 16200000" name="adj1"/>
                <a:gd fmla="val 18900000" name="adj2"/>
                <a:gd fmla="val 3430" name="adj3"/>
              </a:avLst>
            </a:prstGeom>
            <a:solidFill>
              <a:srgbClr val="F632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2"/>
            <p:cNvSpPr/>
            <p:nvPr/>
          </p:nvSpPr>
          <p:spPr>
            <a:xfrm>
              <a:off x="3128723" y="1600108"/>
              <a:ext cx="1993614" cy="1993614"/>
            </a:xfrm>
            <a:custGeom>
              <a:rect b="b" l="l" r="r" t="t"/>
              <a:pathLst>
                <a:path extrusionOk="0" h="1993614" w="1993614">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cap="flat" cmpd="sng" w="50800">
              <a:solidFill>
                <a:srgbClr val="4C4C4C"/>
              </a:solidFill>
              <a:prstDash val="solid"/>
              <a:miter lim="800000"/>
              <a:headEnd len="sm" w="sm" type="none"/>
              <a:tailEnd len="sm" w="sm" type="none"/>
            </a:ln>
            <a:effectLst>
              <a:outerShdw blurRad="50800" rotWithShape="0" algn="tr" dir="8100000" dist="38100">
                <a:srgbClr val="000000">
                  <a:alpha val="40000"/>
                </a:srgbClr>
              </a:outerShdw>
            </a:effectLst>
          </p:spPr>
          <p:txBody>
            <a:bodyPr anchorCtr="0" anchor="ctr" bIns="307175" lIns="307175" spcFirstLastPara="1" rIns="307175" wrap="square" tIns="307175">
              <a:noAutofit/>
            </a:bodyPr>
            <a:lstStyle/>
            <a:p>
              <a:pPr indent="0" lvl="0" marL="0" marR="0" rtl="0" algn="ctr">
                <a:lnSpc>
                  <a:spcPct val="90000"/>
                </a:lnSpc>
                <a:spcBef>
                  <a:spcPts val="0"/>
                </a:spcBef>
                <a:spcAft>
                  <a:spcPts val="0"/>
                </a:spcAft>
                <a:buNone/>
              </a:pPr>
              <a:r>
                <a:t/>
              </a:r>
              <a:endParaRPr sz="1200">
                <a:solidFill>
                  <a:srgbClr val="4C4C4C"/>
                </a:solidFill>
                <a:latin typeface="Roboto"/>
                <a:ea typeface="Roboto"/>
                <a:cs typeface="Roboto"/>
                <a:sym typeface="Roboto"/>
              </a:endParaRPr>
            </a:p>
          </p:txBody>
        </p:sp>
        <p:sp>
          <p:nvSpPr>
            <p:cNvPr id="583" name="Google Shape;583;p32"/>
            <p:cNvSpPr/>
            <p:nvPr/>
          </p:nvSpPr>
          <p:spPr>
            <a:xfrm>
              <a:off x="3657379" y="197234"/>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cap="flat" cmpd="sng" w="57150">
              <a:solidFill>
                <a:srgbClr val="F6323E"/>
              </a:solidFill>
              <a:prstDash val="solid"/>
              <a:miter lim="800000"/>
              <a:headEnd len="sm" w="sm" type="none"/>
              <a:tailEnd len="sm" w="sm" type="none"/>
            </a:ln>
          </p:spPr>
          <p:txBody>
            <a:bodyPr anchorCtr="0" anchor="ctr" bIns="163775" lIns="163775" spcFirstLastPara="1" rIns="163775" wrap="square" tIns="163775">
              <a:noAutofit/>
            </a:bodyPr>
            <a:lstStyle/>
            <a:p>
              <a:pPr indent="0" lvl="0" marL="0" marR="0" rtl="0" algn="ctr">
                <a:lnSpc>
                  <a:spcPct val="90000"/>
                </a:lnSpc>
                <a:spcBef>
                  <a:spcPts val="0"/>
                </a:spcBef>
                <a:spcAft>
                  <a:spcPts val="0"/>
                </a:spcAft>
                <a:buNone/>
              </a:pPr>
              <a:r>
                <a:t/>
              </a:r>
              <a:endParaRPr sz="2100">
                <a:solidFill>
                  <a:schemeClr val="lt1"/>
                </a:solidFill>
                <a:latin typeface="Calibri"/>
                <a:ea typeface="Calibri"/>
                <a:cs typeface="Calibri"/>
                <a:sym typeface="Calibri"/>
              </a:endParaRPr>
            </a:p>
          </p:txBody>
        </p:sp>
        <p:sp>
          <p:nvSpPr>
            <p:cNvPr id="584" name="Google Shape;584;p32"/>
            <p:cNvSpPr/>
            <p:nvPr/>
          </p:nvSpPr>
          <p:spPr>
            <a:xfrm>
              <a:off x="5023178" y="762966"/>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cap="flat" cmpd="sng" w="57150">
              <a:solidFill>
                <a:srgbClr val="CCCCCC"/>
              </a:solidFill>
              <a:prstDash val="solid"/>
              <a:miter lim="800000"/>
              <a:headEnd len="sm" w="sm" type="none"/>
              <a:tailEnd len="sm" w="sm" type="none"/>
            </a:ln>
          </p:spPr>
          <p:txBody>
            <a:bodyPr anchorCtr="0" anchor="ctr" bIns="163775" lIns="163775" spcFirstLastPara="1" rIns="163775" wrap="square" tIns="163775">
              <a:noAutofit/>
            </a:bodyPr>
            <a:lstStyle/>
            <a:p>
              <a:pPr indent="0" lvl="0" marL="0" marR="0" rtl="0" algn="ctr">
                <a:lnSpc>
                  <a:spcPct val="90000"/>
                </a:lnSpc>
                <a:spcBef>
                  <a:spcPts val="0"/>
                </a:spcBef>
                <a:spcAft>
                  <a:spcPts val="0"/>
                </a:spcAft>
                <a:buNone/>
              </a:pPr>
              <a:r>
                <a:t/>
              </a:r>
              <a:endParaRPr sz="2100">
                <a:solidFill>
                  <a:schemeClr val="lt1"/>
                </a:solidFill>
                <a:latin typeface="Calibri"/>
                <a:ea typeface="Calibri"/>
                <a:cs typeface="Calibri"/>
                <a:sym typeface="Calibri"/>
              </a:endParaRPr>
            </a:p>
          </p:txBody>
        </p:sp>
        <p:sp>
          <p:nvSpPr>
            <p:cNvPr id="585" name="Google Shape;585;p32"/>
            <p:cNvSpPr/>
            <p:nvPr/>
          </p:nvSpPr>
          <p:spPr>
            <a:xfrm>
              <a:off x="5588911" y="2128764"/>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cap="flat" cmpd="sng" w="57150">
              <a:solidFill>
                <a:srgbClr val="F6323E"/>
              </a:solidFill>
              <a:prstDash val="solid"/>
              <a:miter lim="800000"/>
              <a:headEnd len="sm" w="sm" type="none"/>
              <a:tailEnd len="sm" w="sm" type="none"/>
            </a:ln>
          </p:spPr>
          <p:txBody>
            <a:bodyPr anchorCtr="0" anchor="ctr" bIns="163775" lIns="163775" spcFirstLastPara="1" rIns="163775" wrap="square" tIns="163775">
              <a:noAutofit/>
            </a:bodyPr>
            <a:lstStyle/>
            <a:p>
              <a:pPr indent="0" lvl="0" marL="0" marR="0" rtl="0" algn="ctr">
                <a:lnSpc>
                  <a:spcPct val="90000"/>
                </a:lnSpc>
                <a:spcBef>
                  <a:spcPts val="0"/>
                </a:spcBef>
                <a:spcAft>
                  <a:spcPts val="0"/>
                </a:spcAft>
                <a:buNone/>
              </a:pPr>
              <a:r>
                <a:t/>
              </a:r>
              <a:endParaRPr sz="2100">
                <a:solidFill>
                  <a:schemeClr val="lt1"/>
                </a:solidFill>
                <a:latin typeface="Calibri"/>
                <a:ea typeface="Calibri"/>
                <a:cs typeface="Calibri"/>
                <a:sym typeface="Calibri"/>
              </a:endParaRPr>
            </a:p>
          </p:txBody>
        </p:sp>
        <p:sp>
          <p:nvSpPr>
            <p:cNvPr id="586" name="Google Shape;586;p32"/>
            <p:cNvSpPr/>
            <p:nvPr/>
          </p:nvSpPr>
          <p:spPr>
            <a:xfrm>
              <a:off x="5023177" y="3494562"/>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cap="flat" cmpd="sng" w="57150">
              <a:solidFill>
                <a:srgbClr val="9D9D9D"/>
              </a:solidFill>
              <a:prstDash val="solid"/>
              <a:miter lim="800000"/>
              <a:headEnd len="sm" w="sm" type="none"/>
              <a:tailEnd len="sm" w="sm" type="none"/>
            </a:ln>
          </p:spPr>
          <p:txBody>
            <a:bodyPr anchorCtr="0" anchor="ctr" bIns="163775" lIns="163775" spcFirstLastPara="1" rIns="163775" wrap="square" tIns="163775">
              <a:noAutofit/>
            </a:bodyPr>
            <a:lstStyle/>
            <a:p>
              <a:pPr indent="0" lvl="0" marL="0" marR="0" rtl="0" algn="ctr">
                <a:lnSpc>
                  <a:spcPct val="90000"/>
                </a:lnSpc>
                <a:spcBef>
                  <a:spcPts val="0"/>
                </a:spcBef>
                <a:spcAft>
                  <a:spcPts val="0"/>
                </a:spcAft>
                <a:buNone/>
              </a:pPr>
              <a:r>
                <a:t/>
              </a:r>
              <a:endParaRPr sz="2100">
                <a:solidFill>
                  <a:schemeClr val="lt1"/>
                </a:solidFill>
                <a:latin typeface="Calibri"/>
                <a:ea typeface="Calibri"/>
                <a:cs typeface="Calibri"/>
                <a:sym typeface="Calibri"/>
              </a:endParaRPr>
            </a:p>
          </p:txBody>
        </p:sp>
        <p:sp>
          <p:nvSpPr>
            <p:cNvPr id="587" name="Google Shape;587;p32"/>
            <p:cNvSpPr/>
            <p:nvPr/>
          </p:nvSpPr>
          <p:spPr>
            <a:xfrm>
              <a:off x="3657379" y="4060295"/>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cap="flat" cmpd="sng" w="57150">
              <a:solidFill>
                <a:srgbClr val="F6323E"/>
              </a:solidFill>
              <a:prstDash val="solid"/>
              <a:miter lim="800000"/>
              <a:headEnd len="sm" w="sm" type="none"/>
              <a:tailEnd len="sm" w="sm" type="none"/>
            </a:ln>
          </p:spPr>
          <p:txBody>
            <a:bodyPr anchorCtr="0" anchor="ctr" bIns="187900" lIns="187900" spcFirstLastPara="1" rIns="187900" wrap="square" tIns="187900">
              <a:noAutofit/>
            </a:bodyPr>
            <a:lstStyle/>
            <a:p>
              <a:pPr indent="0" lvl="0" marL="0" marR="0" rtl="0" algn="ctr">
                <a:lnSpc>
                  <a:spcPct val="90000"/>
                </a:lnSpc>
                <a:spcBef>
                  <a:spcPts val="0"/>
                </a:spcBef>
                <a:spcAft>
                  <a:spcPts val="0"/>
                </a:spcAft>
                <a:buNone/>
              </a:pPr>
              <a:r>
                <a:t/>
              </a:r>
              <a:endParaRPr sz="4000">
                <a:solidFill>
                  <a:schemeClr val="lt1"/>
                </a:solidFill>
                <a:latin typeface="Calibri"/>
                <a:ea typeface="Calibri"/>
                <a:cs typeface="Calibri"/>
                <a:sym typeface="Calibri"/>
              </a:endParaRPr>
            </a:p>
          </p:txBody>
        </p:sp>
        <p:sp>
          <p:nvSpPr>
            <p:cNvPr id="588" name="Google Shape;588;p32"/>
            <p:cNvSpPr/>
            <p:nvPr/>
          </p:nvSpPr>
          <p:spPr>
            <a:xfrm>
              <a:off x="2291582" y="3494564"/>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cap="flat" cmpd="sng" w="57150">
              <a:solidFill>
                <a:srgbClr val="A8A8A8"/>
              </a:solidFill>
              <a:prstDash val="solid"/>
              <a:miter lim="800000"/>
              <a:headEnd len="sm" w="sm" type="none"/>
              <a:tailEnd len="sm" w="sm" type="none"/>
            </a:ln>
          </p:spPr>
          <p:txBody>
            <a:bodyPr anchorCtr="0" anchor="ctr" bIns="187900" lIns="187900" spcFirstLastPara="1" rIns="187900" wrap="square" tIns="187900">
              <a:noAutofit/>
            </a:bodyPr>
            <a:lstStyle/>
            <a:p>
              <a:pPr indent="0" lvl="0" marL="0" marR="0" rtl="0" algn="ctr">
                <a:lnSpc>
                  <a:spcPct val="90000"/>
                </a:lnSpc>
                <a:spcBef>
                  <a:spcPts val="0"/>
                </a:spcBef>
                <a:spcAft>
                  <a:spcPts val="0"/>
                </a:spcAft>
                <a:buNone/>
              </a:pPr>
              <a:r>
                <a:t/>
              </a:r>
              <a:endParaRPr sz="4000">
                <a:solidFill>
                  <a:schemeClr val="lt1"/>
                </a:solidFill>
                <a:latin typeface="Calibri"/>
                <a:ea typeface="Calibri"/>
                <a:cs typeface="Calibri"/>
                <a:sym typeface="Calibri"/>
              </a:endParaRPr>
            </a:p>
          </p:txBody>
        </p:sp>
        <p:sp>
          <p:nvSpPr>
            <p:cNvPr id="589" name="Google Shape;589;p32"/>
            <p:cNvSpPr/>
            <p:nvPr/>
          </p:nvSpPr>
          <p:spPr>
            <a:xfrm>
              <a:off x="1725851" y="2128764"/>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cap="flat" cmpd="sng" w="57150">
              <a:solidFill>
                <a:schemeClr val="dk1"/>
              </a:solidFill>
              <a:prstDash val="solid"/>
              <a:miter lim="800000"/>
              <a:headEnd len="sm" w="sm" type="none"/>
              <a:tailEnd len="sm" w="sm" type="none"/>
            </a:ln>
          </p:spPr>
          <p:txBody>
            <a:bodyPr anchorCtr="0" anchor="ctr" bIns="187900" lIns="187900" spcFirstLastPara="1" rIns="187900" wrap="square" tIns="187900">
              <a:noAutofit/>
            </a:bodyPr>
            <a:lstStyle/>
            <a:p>
              <a:pPr indent="0" lvl="0" marL="0" marR="0" rtl="0" algn="ctr">
                <a:lnSpc>
                  <a:spcPct val="90000"/>
                </a:lnSpc>
                <a:spcBef>
                  <a:spcPts val="0"/>
                </a:spcBef>
                <a:spcAft>
                  <a:spcPts val="0"/>
                </a:spcAft>
                <a:buNone/>
              </a:pPr>
              <a:r>
                <a:t/>
              </a:r>
              <a:endParaRPr sz="4000">
                <a:solidFill>
                  <a:schemeClr val="lt1"/>
                </a:solidFill>
                <a:latin typeface="Calibri"/>
                <a:ea typeface="Calibri"/>
                <a:cs typeface="Calibri"/>
                <a:sym typeface="Calibri"/>
              </a:endParaRPr>
            </a:p>
          </p:txBody>
        </p:sp>
        <p:sp>
          <p:nvSpPr>
            <p:cNvPr id="590" name="Google Shape;590;p32"/>
            <p:cNvSpPr/>
            <p:nvPr/>
          </p:nvSpPr>
          <p:spPr>
            <a:xfrm>
              <a:off x="2291581" y="762965"/>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cap="flat" cmpd="sng" w="57150">
              <a:solidFill>
                <a:srgbClr val="989898"/>
              </a:solidFill>
              <a:prstDash val="solid"/>
              <a:miter lim="800000"/>
              <a:headEnd len="sm" w="sm" type="none"/>
              <a:tailEnd len="sm" w="sm" type="none"/>
            </a:ln>
          </p:spPr>
          <p:txBody>
            <a:bodyPr anchorCtr="0" anchor="ctr" bIns="187900" lIns="187900" spcFirstLastPara="1" rIns="187900" wrap="square" tIns="187900">
              <a:noAutofit/>
            </a:bodyPr>
            <a:lstStyle/>
            <a:p>
              <a:pPr indent="0" lvl="0" marL="0" marR="0" rtl="0" algn="ctr">
                <a:lnSpc>
                  <a:spcPct val="90000"/>
                </a:lnSpc>
                <a:spcBef>
                  <a:spcPts val="0"/>
                </a:spcBef>
                <a:spcAft>
                  <a:spcPts val="0"/>
                </a:spcAft>
                <a:buNone/>
              </a:pPr>
              <a:r>
                <a:t/>
              </a:r>
              <a:endParaRPr sz="4000">
                <a:solidFill>
                  <a:schemeClr val="lt1"/>
                </a:solidFill>
                <a:latin typeface="Calibri"/>
                <a:ea typeface="Calibri"/>
                <a:cs typeface="Calibri"/>
                <a:sym typeface="Calibri"/>
              </a:endParaRPr>
            </a:p>
          </p:txBody>
        </p:sp>
      </p:grpSp>
      <p:pic>
        <p:nvPicPr>
          <p:cNvPr id="591" name="Google Shape;591;p32"/>
          <p:cNvPicPr preferRelativeResize="0"/>
          <p:nvPr/>
        </p:nvPicPr>
        <p:blipFill rotWithShape="1">
          <a:blip r:embed="rId2">
            <a:alphaModFix/>
          </a:blip>
          <a:srcRect b="0" l="0" r="0" t="0"/>
          <a:stretch/>
        </p:blipFill>
        <p:spPr>
          <a:xfrm>
            <a:off x="3906518" y="1572770"/>
            <a:ext cx="365816" cy="365816"/>
          </a:xfrm>
          <a:prstGeom prst="rect">
            <a:avLst/>
          </a:prstGeom>
          <a:noFill/>
          <a:ln>
            <a:noFill/>
          </a:ln>
        </p:spPr>
      </p:pic>
      <p:pic>
        <p:nvPicPr>
          <p:cNvPr id="592" name="Google Shape;592;p32"/>
          <p:cNvPicPr preferRelativeResize="0"/>
          <p:nvPr/>
        </p:nvPicPr>
        <p:blipFill rotWithShape="1">
          <a:blip r:embed="rId3">
            <a:alphaModFix/>
          </a:blip>
          <a:srcRect b="0" l="0" r="0" t="0"/>
          <a:stretch/>
        </p:blipFill>
        <p:spPr>
          <a:xfrm>
            <a:off x="4972122" y="3840710"/>
            <a:ext cx="365816" cy="365816"/>
          </a:xfrm>
          <a:prstGeom prst="rect">
            <a:avLst/>
          </a:prstGeom>
          <a:noFill/>
          <a:ln>
            <a:noFill/>
          </a:ln>
        </p:spPr>
      </p:pic>
      <p:pic>
        <p:nvPicPr>
          <p:cNvPr id="593" name="Google Shape;593;p32"/>
          <p:cNvPicPr preferRelativeResize="0"/>
          <p:nvPr/>
        </p:nvPicPr>
        <p:blipFill rotWithShape="1">
          <a:blip r:embed="rId4">
            <a:alphaModFix/>
          </a:blip>
          <a:srcRect b="0" l="0" r="0" t="0"/>
          <a:stretch/>
        </p:blipFill>
        <p:spPr>
          <a:xfrm>
            <a:off x="3285784" y="3229619"/>
            <a:ext cx="365816" cy="365816"/>
          </a:xfrm>
          <a:prstGeom prst="rect">
            <a:avLst/>
          </a:prstGeom>
          <a:noFill/>
          <a:ln>
            <a:noFill/>
          </a:ln>
        </p:spPr>
      </p:pic>
      <p:pic>
        <p:nvPicPr>
          <p:cNvPr id="594" name="Google Shape;594;p32"/>
          <p:cNvPicPr preferRelativeResize="0"/>
          <p:nvPr/>
        </p:nvPicPr>
        <p:blipFill rotWithShape="1">
          <a:blip r:embed="rId5">
            <a:alphaModFix/>
          </a:blip>
          <a:srcRect b="0" l="0" r="0" t="0"/>
          <a:stretch/>
        </p:blipFill>
        <p:spPr>
          <a:xfrm>
            <a:off x="3260129" y="2284117"/>
            <a:ext cx="365816" cy="365816"/>
          </a:xfrm>
          <a:prstGeom prst="rect">
            <a:avLst/>
          </a:prstGeom>
          <a:noFill/>
          <a:ln>
            <a:noFill/>
          </a:ln>
        </p:spPr>
      </p:pic>
      <p:pic>
        <p:nvPicPr>
          <p:cNvPr id="595" name="Google Shape;595;p32"/>
          <p:cNvPicPr preferRelativeResize="0"/>
          <p:nvPr/>
        </p:nvPicPr>
        <p:blipFill rotWithShape="1">
          <a:blip r:embed="rId6">
            <a:alphaModFix/>
          </a:blip>
          <a:srcRect b="0" l="0" r="0" t="0"/>
          <a:stretch/>
        </p:blipFill>
        <p:spPr>
          <a:xfrm>
            <a:off x="4871063" y="1518775"/>
            <a:ext cx="365816" cy="365816"/>
          </a:xfrm>
          <a:prstGeom prst="rect">
            <a:avLst/>
          </a:prstGeom>
          <a:noFill/>
          <a:ln>
            <a:noFill/>
          </a:ln>
        </p:spPr>
      </p:pic>
      <p:pic>
        <p:nvPicPr>
          <p:cNvPr id="596" name="Google Shape;596;p32"/>
          <p:cNvPicPr preferRelativeResize="0"/>
          <p:nvPr/>
        </p:nvPicPr>
        <p:blipFill rotWithShape="1">
          <a:blip r:embed="rId7">
            <a:alphaModFix/>
          </a:blip>
          <a:srcRect b="0" l="0" r="0" t="0"/>
          <a:stretch/>
        </p:blipFill>
        <p:spPr>
          <a:xfrm>
            <a:off x="5606880" y="2182634"/>
            <a:ext cx="365816" cy="365816"/>
          </a:xfrm>
          <a:prstGeom prst="rect">
            <a:avLst/>
          </a:prstGeom>
          <a:noFill/>
          <a:ln>
            <a:noFill/>
          </a:ln>
        </p:spPr>
      </p:pic>
      <p:pic>
        <p:nvPicPr>
          <p:cNvPr id="597" name="Google Shape;597;p32"/>
          <p:cNvPicPr preferRelativeResize="0"/>
          <p:nvPr/>
        </p:nvPicPr>
        <p:blipFill rotWithShape="1">
          <a:blip r:embed="rId8">
            <a:alphaModFix/>
          </a:blip>
          <a:srcRect b="0" l="0" r="0" t="0"/>
          <a:stretch/>
        </p:blipFill>
        <p:spPr>
          <a:xfrm>
            <a:off x="5641355" y="3145032"/>
            <a:ext cx="365816" cy="365816"/>
          </a:xfrm>
          <a:prstGeom prst="rect">
            <a:avLst/>
          </a:prstGeom>
          <a:noFill/>
          <a:ln>
            <a:noFill/>
          </a:ln>
        </p:spPr>
      </p:pic>
      <p:pic>
        <p:nvPicPr>
          <p:cNvPr id="598" name="Google Shape;598;p32"/>
          <p:cNvPicPr preferRelativeResize="0"/>
          <p:nvPr/>
        </p:nvPicPr>
        <p:blipFill rotWithShape="1">
          <a:blip r:embed="rId9">
            <a:alphaModFix/>
          </a:blip>
          <a:srcRect b="0" l="0" r="0" t="0"/>
          <a:stretch/>
        </p:blipFill>
        <p:spPr>
          <a:xfrm>
            <a:off x="4014639" y="3877794"/>
            <a:ext cx="365816" cy="365816"/>
          </a:xfrm>
          <a:prstGeom prst="rect">
            <a:avLst/>
          </a:prstGeom>
          <a:noFill/>
          <a:ln>
            <a:noFill/>
          </a:ln>
        </p:spPr>
      </p:pic>
      <p:sp>
        <p:nvSpPr>
          <p:cNvPr id="599" name="Google Shape;599;p32"/>
          <p:cNvSpPr txBox="1"/>
          <p:nvPr>
            <p:ph idx="28" type="body"/>
          </p:nvPr>
        </p:nvSpPr>
        <p:spPr>
          <a:xfrm>
            <a:off x="4052675" y="2723156"/>
            <a:ext cx="1182772" cy="38664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100"/>
              <a:buFont typeface="Arial"/>
              <a:buNone/>
              <a:defRPr b="1" i="0" sz="11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00" name="Google Shape;600;p32"/>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601" name="Google Shape;601;p32"/>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02" name="Google Shape;602;p32"/>
          <p:cNvPicPr preferRelativeResize="0"/>
          <p:nvPr/>
        </p:nvPicPr>
        <p:blipFill rotWithShape="1">
          <a:blip r:embed="rId10">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603" name="Shape 603"/>
        <p:cNvGrpSpPr/>
        <p:nvPr/>
      </p:nvGrpSpPr>
      <p:grpSpPr>
        <a:xfrm>
          <a:off x="0" y="0"/>
          <a:ext cx="0" cy="0"/>
          <a:chOff x="0" y="0"/>
          <a:chExt cx="0" cy="0"/>
        </a:xfrm>
      </p:grpSpPr>
      <p:sp>
        <p:nvSpPr>
          <p:cNvPr id="604" name="Google Shape;604;p3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5" name="Google Shape;605;p3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606" name="Google Shape;606;p33"/>
          <p:cNvSpPr txBox="1"/>
          <p:nvPr>
            <p:ph idx="1" type="body"/>
          </p:nvPr>
        </p:nvSpPr>
        <p:spPr>
          <a:xfrm>
            <a:off x="630238" y="1455738"/>
            <a:ext cx="2933700" cy="3060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820"/>
              <a:buFont typeface="Arial"/>
              <a:buNone/>
              <a:defRPr b="0" i="0" sz="182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07" name="Google Shape;607;p33"/>
          <p:cNvSpPr/>
          <p:nvPr>
            <p:ph idx="2" type="chart"/>
          </p:nvPr>
        </p:nvSpPr>
        <p:spPr>
          <a:xfrm>
            <a:off x="3676650" y="1466850"/>
            <a:ext cx="4845050" cy="304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1100"/>
              <a:buFont typeface="Arial"/>
              <a:buNone/>
              <a:defRPr b="0" i="0" sz="11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08" name="Google Shape;608;p33"/>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609" name="Google Shape;609;p33"/>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10" name="Google Shape;610;p33"/>
          <p:cNvPicPr preferRelativeResize="0"/>
          <p:nvPr/>
        </p:nvPicPr>
        <p:blipFill rotWithShape="1">
          <a:blip r:embed="rId2">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2 Line Title, Infographics and Caption">
  <p:cSld name="2_2 Line Title, Infographics and Caption">
    <p:spTree>
      <p:nvGrpSpPr>
        <p:cNvPr id="38" name="Shape 38"/>
        <p:cNvGrpSpPr/>
        <p:nvPr/>
      </p:nvGrpSpPr>
      <p:grpSpPr>
        <a:xfrm>
          <a:off x="0" y="0"/>
          <a:ext cx="0" cy="0"/>
          <a:chOff x="0" y="0"/>
          <a:chExt cx="0" cy="0"/>
        </a:xfrm>
      </p:grpSpPr>
      <p:sp>
        <p:nvSpPr>
          <p:cNvPr id="39" name="Google Shape;39;p5"/>
          <p:cNvSpPr/>
          <p:nvPr/>
        </p:nvSpPr>
        <p:spPr>
          <a:xfrm>
            <a:off x="-1" y="600076"/>
            <a:ext cx="9144001" cy="4543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0" name="Google Shape;40;p5"/>
          <p:cNvSpPr/>
          <p:nvPr/>
        </p:nvSpPr>
        <p:spPr>
          <a:xfrm>
            <a:off x="-3" y="-20049"/>
            <a:ext cx="9144001" cy="5143500"/>
          </a:xfrm>
          <a:prstGeom prst="rect">
            <a:avLst/>
          </a:prstGeom>
          <a:blipFill rotWithShape="1">
            <a:blip r:embed="rId2">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1" name="Google Shape;41;p5"/>
          <p:cNvSpPr/>
          <p:nvPr>
            <p:ph idx="2" type="pic"/>
          </p:nvPr>
        </p:nvSpPr>
        <p:spPr>
          <a:xfrm>
            <a:off x="-2" y="-12112"/>
            <a:ext cx="9144002" cy="514767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2" name="Google Shape;42;p5"/>
          <p:cNvSpPr/>
          <p:nvPr>
            <p:ph idx="3" type="pic"/>
          </p:nvPr>
        </p:nvSpPr>
        <p:spPr>
          <a:xfrm>
            <a:off x="10220734" y="-3856910"/>
            <a:ext cx="9144001" cy="514767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3" name="Google Shape;43;p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45" name="Google Shape;45;p5"/>
          <p:cNvSpPr txBox="1"/>
          <p:nvPr>
            <p:ph idx="1" type="body"/>
          </p:nvPr>
        </p:nvSpPr>
        <p:spPr>
          <a:xfrm>
            <a:off x="3213848" y="3489722"/>
            <a:ext cx="5355081" cy="837009"/>
          </a:xfrm>
          <a:prstGeom prst="rect">
            <a:avLst/>
          </a:prstGeom>
          <a:noFill/>
          <a:ln>
            <a:noFill/>
          </a:ln>
        </p:spPr>
        <p:txBody>
          <a:bodyPr anchorCtr="0" anchor="t" bIns="45700" lIns="91425" spcFirstLastPara="1" rIns="91425" wrap="square" tIns="45700">
            <a:noAutofit/>
          </a:bodyPr>
          <a:lstStyle>
            <a:lvl1pPr indent="-304800" lvl="0" marL="457200" marR="0" rtl="0" algn="l">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46" name="Google Shape;46;p5"/>
          <p:cNvPicPr preferRelativeResize="0"/>
          <p:nvPr/>
        </p:nvPicPr>
        <p:blipFill rotWithShape="1">
          <a:blip r:embed="rId3">
            <a:alphaModFix/>
          </a:blip>
          <a:srcRect b="0" l="0" r="0" t="0"/>
          <a:stretch/>
        </p:blipFill>
        <p:spPr>
          <a:xfrm>
            <a:off x="3213847" y="2234762"/>
            <a:ext cx="5373512" cy="1110800"/>
          </a:xfrm>
          <a:prstGeom prst="rect">
            <a:avLst/>
          </a:prstGeom>
          <a:noFill/>
          <a:ln>
            <a:noFill/>
          </a:ln>
        </p:spPr>
      </p:pic>
      <p:sp>
        <p:nvSpPr>
          <p:cNvPr id="47" name="Google Shape;47;p5"/>
          <p:cNvSpPr txBox="1"/>
          <p:nvPr/>
        </p:nvSpPr>
        <p:spPr>
          <a:xfrm>
            <a:off x="642167" y="610235"/>
            <a:ext cx="5493203" cy="864394"/>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Arial"/>
              <a:buNone/>
            </a:pPr>
            <a:r>
              <a:rPr b="0" lang="en-IN" sz="3600">
                <a:solidFill>
                  <a:srgbClr val="F5333F"/>
                </a:solidFill>
                <a:latin typeface="Arial"/>
                <a:ea typeface="Arial"/>
                <a:cs typeface="Arial"/>
                <a:sym typeface="Arial"/>
              </a:rPr>
              <a:t>Click to add Title</a:t>
            </a:r>
            <a:endParaRPr b="0" sz="3600">
              <a:solidFill>
                <a:srgbClr val="F5333F"/>
              </a:solidFill>
              <a:latin typeface="Arial"/>
              <a:ea typeface="Arial"/>
              <a:cs typeface="Arial"/>
              <a:sym typeface="Arial"/>
            </a:endParaRPr>
          </a:p>
        </p:txBody>
      </p:sp>
      <p:sp>
        <p:nvSpPr>
          <p:cNvPr id="48" name="Google Shape;48;p5"/>
          <p:cNvSpPr/>
          <p:nvPr/>
        </p:nvSpPr>
        <p:spPr>
          <a:xfrm>
            <a:off x="11718595" y="3690308"/>
            <a:ext cx="870" cy="1071"/>
          </a:xfrm>
          <a:custGeom>
            <a:rect b="b" l="l" r="r" t="t"/>
            <a:pathLst>
              <a:path extrusionOk="0" h="1071" w="870">
                <a:moveTo>
                  <a:pt x="0" y="0"/>
                </a:moveTo>
                <a:lnTo>
                  <a:pt x="870" y="0"/>
                </a:lnTo>
                <a:lnTo>
                  <a:pt x="870" y="1071"/>
                </a:lnTo>
                <a:lnTo>
                  <a:pt x="0" y="0"/>
                </a:lnTo>
                <a:close/>
              </a:path>
            </a:pathLst>
          </a:cu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extLst>
    <p:ext uri="{DCECCB84-F9BA-43D5-87BE-67443E8EF086}">
      <p15:sldGuideLst>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2 Line Title and Content">
  <p:cSld name="1_2 Line Title and Content">
    <p:spTree>
      <p:nvGrpSpPr>
        <p:cNvPr id="49" name="Shape 49"/>
        <p:cNvGrpSpPr/>
        <p:nvPr/>
      </p:nvGrpSpPr>
      <p:grpSpPr>
        <a:xfrm>
          <a:off x="0" y="0"/>
          <a:ext cx="0" cy="0"/>
          <a:chOff x="0" y="0"/>
          <a:chExt cx="0" cy="0"/>
        </a:xfrm>
      </p:grpSpPr>
      <p:sp>
        <p:nvSpPr>
          <p:cNvPr id="50" name="Google Shape;50;p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52" name="Google Shape;52;p6"/>
          <p:cNvSpPr txBox="1"/>
          <p:nvPr>
            <p:ph idx="1" type="body"/>
          </p:nvPr>
        </p:nvSpPr>
        <p:spPr>
          <a:xfrm>
            <a:off x="3303588" y="1816100"/>
            <a:ext cx="5265737" cy="261937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800"/>
              <a:buFont typeface="Arial"/>
              <a:buNone/>
              <a:defRPr b="0" i="0" sz="1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 name="Google Shape;53;p6"/>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54" name="Google Shape;54;p6"/>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5" name="Google Shape;55;p6"/>
          <p:cNvPicPr preferRelativeResize="0"/>
          <p:nvPr/>
        </p:nvPicPr>
        <p:blipFill rotWithShape="1">
          <a:blip r:embed="rId2">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and caption">
  <p:cSld name="Title, picture and caption">
    <p:spTree>
      <p:nvGrpSpPr>
        <p:cNvPr id="56" name="Shape 56"/>
        <p:cNvGrpSpPr/>
        <p:nvPr/>
      </p:nvGrpSpPr>
      <p:grpSpPr>
        <a:xfrm>
          <a:off x="0" y="0"/>
          <a:ext cx="0" cy="0"/>
          <a:chOff x="0" y="0"/>
          <a:chExt cx="0" cy="0"/>
        </a:xfrm>
      </p:grpSpPr>
      <p:sp>
        <p:nvSpPr>
          <p:cNvPr id="57" name="Google Shape;57;p7"/>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58" name="Google Shape;58;p7"/>
          <p:cNvSpPr/>
          <p:nvPr>
            <p:ph idx="2" type="pic"/>
          </p:nvPr>
        </p:nvSpPr>
        <p:spPr>
          <a:xfrm>
            <a:off x="4136817" y="1681163"/>
            <a:ext cx="4535267" cy="282547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1100"/>
              <a:buFont typeface="Arial"/>
              <a:buNone/>
              <a:defRPr b="0" i="0" sz="11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9" name="Google Shape;59;p7"/>
          <p:cNvSpPr txBox="1"/>
          <p:nvPr>
            <p:ph idx="1" type="body"/>
          </p:nvPr>
        </p:nvSpPr>
        <p:spPr>
          <a:xfrm>
            <a:off x="648274" y="1681163"/>
            <a:ext cx="3140075" cy="282547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800"/>
              <a:buFont typeface="Arial"/>
              <a:buNone/>
              <a:defRPr b="0" i="0" sz="1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0" name="Google Shape;60;p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id="62" name="Google Shape;62;p7"/>
          <p:cNvPicPr preferRelativeResize="0"/>
          <p:nvPr/>
        </p:nvPicPr>
        <p:blipFill rotWithShape="1">
          <a:blip r:embed="rId2">
            <a:alphaModFix/>
          </a:blip>
          <a:srcRect b="0" l="0" r="0" t="0"/>
          <a:stretch/>
        </p:blipFill>
        <p:spPr>
          <a:xfrm>
            <a:off x="7929288" y="210064"/>
            <a:ext cx="813630" cy="217218"/>
          </a:xfrm>
          <a:prstGeom prst="rect">
            <a:avLst/>
          </a:prstGeom>
          <a:noFill/>
          <a:ln>
            <a:noFill/>
          </a:ln>
        </p:spPr>
      </p:pic>
      <p:sp>
        <p:nvSpPr>
          <p:cNvPr id="63" name="Google Shape;63;p7"/>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378">
          <p15:clr>
            <a:srgbClr val="FBAE40"/>
          </p15:clr>
        </p15:guide>
        <p15:guide id="2" orient="horz" pos="1053">
          <p15:clr>
            <a:srgbClr val="FBAE40"/>
          </p15:clr>
        </p15:guide>
        <p15:guide id="3" orient="horz" pos="2845">
          <p15:clr>
            <a:srgbClr val="FBAE40"/>
          </p15:clr>
        </p15:guide>
        <p15:guide id="4" pos="3254">
          <p15:clr>
            <a:srgbClr val="FBAE40"/>
          </p15:clr>
        </p15:guide>
        <p15:guide id="5" pos="339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spTree>
      <p:nvGrpSpPr>
        <p:cNvPr id="64" name="Shape 64"/>
        <p:cNvGrpSpPr/>
        <p:nvPr/>
      </p:nvGrpSpPr>
      <p:grpSpPr>
        <a:xfrm>
          <a:off x="0" y="0"/>
          <a:ext cx="0" cy="0"/>
          <a:chOff x="0" y="0"/>
          <a:chExt cx="0" cy="0"/>
        </a:xfrm>
      </p:grpSpPr>
      <p:sp>
        <p:nvSpPr>
          <p:cNvPr id="65" name="Google Shape;65;p8"/>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66" name="Google Shape;66;p8"/>
          <p:cNvSpPr txBox="1"/>
          <p:nvPr>
            <p:ph type="title"/>
          </p:nvPr>
        </p:nvSpPr>
        <p:spPr>
          <a:xfrm>
            <a:off x="629841" y="616199"/>
            <a:ext cx="3612150" cy="43467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8"/>
          <p:cNvSpPr/>
          <p:nvPr/>
        </p:nvSpPr>
        <p:spPr>
          <a:xfrm>
            <a:off x="591700" y="1822542"/>
            <a:ext cx="1836663" cy="1843021"/>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68" name="Google Shape;68;p8"/>
          <p:cNvSpPr/>
          <p:nvPr/>
        </p:nvSpPr>
        <p:spPr>
          <a:xfrm>
            <a:off x="2586608" y="1819788"/>
            <a:ext cx="1818181" cy="1843021"/>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69" name="Google Shape;69;p8"/>
          <p:cNvSpPr/>
          <p:nvPr/>
        </p:nvSpPr>
        <p:spPr>
          <a:xfrm>
            <a:off x="6603923" y="1808792"/>
            <a:ext cx="1868349" cy="1843021"/>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70" name="Google Shape;70;p8"/>
          <p:cNvSpPr/>
          <p:nvPr/>
        </p:nvSpPr>
        <p:spPr>
          <a:xfrm>
            <a:off x="4604246" y="1819788"/>
            <a:ext cx="1843021" cy="1843021"/>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71" name="Google Shape;71;p8"/>
          <p:cNvSpPr/>
          <p:nvPr/>
        </p:nvSpPr>
        <p:spPr>
          <a:xfrm>
            <a:off x="673283" y="1950244"/>
            <a:ext cx="263289" cy="263289"/>
          </a:xfrm>
          <a:prstGeom prst="ellipse">
            <a:avLst/>
          </a:prstGeom>
          <a:solidFill>
            <a:srgbClr val="F1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72" name="Google Shape;72;p8"/>
          <p:cNvSpPr/>
          <p:nvPr/>
        </p:nvSpPr>
        <p:spPr>
          <a:xfrm>
            <a:off x="6777923" y="1956818"/>
            <a:ext cx="263289" cy="263289"/>
          </a:xfrm>
          <a:prstGeom prst="ellipse">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73" name="Google Shape;73;p8"/>
          <p:cNvSpPr/>
          <p:nvPr/>
        </p:nvSpPr>
        <p:spPr>
          <a:xfrm>
            <a:off x="4719917" y="1957683"/>
            <a:ext cx="263289" cy="263289"/>
          </a:xfrm>
          <a:prstGeom prst="ellipse">
            <a:avLst/>
          </a:prstGeom>
          <a:solidFill>
            <a:srgbClr val="F1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pic>
        <p:nvPicPr>
          <p:cNvPr id="74" name="Google Shape;74;p8"/>
          <p:cNvPicPr preferRelativeResize="0"/>
          <p:nvPr/>
        </p:nvPicPr>
        <p:blipFill rotWithShape="1">
          <a:blip r:embed="rId2">
            <a:alphaModFix/>
          </a:blip>
          <a:srcRect b="0" l="0" r="0" t="0"/>
          <a:stretch/>
        </p:blipFill>
        <p:spPr>
          <a:xfrm>
            <a:off x="755392" y="2035413"/>
            <a:ext cx="103152" cy="94468"/>
          </a:xfrm>
          <a:prstGeom prst="rect">
            <a:avLst/>
          </a:prstGeom>
          <a:noFill/>
          <a:ln>
            <a:noFill/>
          </a:ln>
        </p:spPr>
      </p:pic>
      <p:sp>
        <p:nvSpPr>
          <p:cNvPr id="75" name="Google Shape;75;p8"/>
          <p:cNvSpPr/>
          <p:nvPr/>
        </p:nvSpPr>
        <p:spPr>
          <a:xfrm>
            <a:off x="2681861" y="1946687"/>
            <a:ext cx="263289" cy="263289"/>
          </a:xfrm>
          <a:prstGeom prst="ellipse">
            <a:avLst/>
          </a:prstGeom>
          <a:solidFill>
            <a:srgbClr val="F1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pic>
        <p:nvPicPr>
          <p:cNvPr id="76" name="Google Shape;76;p8"/>
          <p:cNvPicPr preferRelativeResize="0"/>
          <p:nvPr/>
        </p:nvPicPr>
        <p:blipFill rotWithShape="1">
          <a:blip r:embed="rId2">
            <a:alphaModFix/>
          </a:blip>
          <a:srcRect b="0" l="0" r="0" t="0"/>
          <a:stretch/>
        </p:blipFill>
        <p:spPr>
          <a:xfrm>
            <a:off x="2763970" y="2028697"/>
            <a:ext cx="103152" cy="94468"/>
          </a:xfrm>
          <a:prstGeom prst="rect">
            <a:avLst/>
          </a:prstGeom>
          <a:noFill/>
          <a:ln>
            <a:noFill/>
          </a:ln>
        </p:spPr>
      </p:pic>
      <p:pic>
        <p:nvPicPr>
          <p:cNvPr id="77" name="Google Shape;77;p8"/>
          <p:cNvPicPr preferRelativeResize="0"/>
          <p:nvPr/>
        </p:nvPicPr>
        <p:blipFill rotWithShape="1">
          <a:blip r:embed="rId2">
            <a:alphaModFix/>
          </a:blip>
          <a:srcRect b="0" l="0" r="0" t="0"/>
          <a:stretch/>
        </p:blipFill>
        <p:spPr>
          <a:xfrm>
            <a:off x="6860032" y="2040628"/>
            <a:ext cx="103152" cy="94468"/>
          </a:xfrm>
          <a:prstGeom prst="rect">
            <a:avLst/>
          </a:prstGeom>
          <a:noFill/>
          <a:ln>
            <a:noFill/>
          </a:ln>
        </p:spPr>
      </p:pic>
      <p:pic>
        <p:nvPicPr>
          <p:cNvPr id="78" name="Google Shape;78;p8"/>
          <p:cNvPicPr preferRelativeResize="0"/>
          <p:nvPr/>
        </p:nvPicPr>
        <p:blipFill rotWithShape="1">
          <a:blip r:embed="rId2">
            <a:alphaModFix/>
          </a:blip>
          <a:srcRect b="0" l="0" r="0" t="0"/>
          <a:stretch/>
        </p:blipFill>
        <p:spPr>
          <a:xfrm>
            <a:off x="4802026" y="2044245"/>
            <a:ext cx="103152" cy="94468"/>
          </a:xfrm>
          <a:prstGeom prst="rect">
            <a:avLst/>
          </a:prstGeom>
          <a:noFill/>
          <a:ln>
            <a:noFill/>
          </a:ln>
        </p:spPr>
      </p:pic>
      <p:sp>
        <p:nvSpPr>
          <p:cNvPr id="79" name="Google Shape;79;p8"/>
          <p:cNvSpPr txBox="1"/>
          <p:nvPr>
            <p:ph idx="1" type="body"/>
          </p:nvPr>
        </p:nvSpPr>
        <p:spPr>
          <a:xfrm>
            <a:off x="772836" y="2352226"/>
            <a:ext cx="1495407" cy="19854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15"/>
              <a:buFont typeface="Arial"/>
              <a:buNone/>
              <a:defRPr b="1" i="0" sz="1215"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0" name="Google Shape;80;p8"/>
          <p:cNvSpPr txBox="1"/>
          <p:nvPr>
            <p:ph idx="2" type="body"/>
          </p:nvPr>
        </p:nvSpPr>
        <p:spPr>
          <a:xfrm>
            <a:off x="2752107" y="2352226"/>
            <a:ext cx="1495407" cy="19854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15"/>
              <a:buFont typeface="Arial"/>
              <a:buNone/>
              <a:defRPr b="1" i="0" sz="1215"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1" name="Google Shape;81;p8"/>
          <p:cNvSpPr txBox="1"/>
          <p:nvPr>
            <p:ph idx="3" type="body"/>
          </p:nvPr>
        </p:nvSpPr>
        <p:spPr>
          <a:xfrm>
            <a:off x="4782484" y="2352226"/>
            <a:ext cx="1495407" cy="19854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15"/>
              <a:buFont typeface="Arial"/>
              <a:buNone/>
              <a:defRPr b="1" i="0" sz="1215"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2" name="Google Shape;82;p8"/>
          <p:cNvSpPr txBox="1"/>
          <p:nvPr>
            <p:ph idx="4" type="body"/>
          </p:nvPr>
        </p:nvSpPr>
        <p:spPr>
          <a:xfrm>
            <a:off x="6844575" y="2352226"/>
            <a:ext cx="1495407" cy="19854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15"/>
              <a:buFont typeface="Arial"/>
              <a:buNone/>
              <a:defRPr b="1" i="0" sz="1215"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3" name="Google Shape;83;p8"/>
          <p:cNvSpPr txBox="1"/>
          <p:nvPr>
            <p:ph idx="5" type="body"/>
          </p:nvPr>
        </p:nvSpPr>
        <p:spPr>
          <a:xfrm>
            <a:off x="766677" y="2633826"/>
            <a:ext cx="1495407" cy="8001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940"/>
              <a:buFont typeface="Arial"/>
              <a:buNone/>
              <a:defRPr b="0" i="0" sz="939"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4" name="Google Shape;84;p8"/>
          <p:cNvSpPr txBox="1"/>
          <p:nvPr>
            <p:ph idx="6" type="body"/>
          </p:nvPr>
        </p:nvSpPr>
        <p:spPr>
          <a:xfrm>
            <a:off x="2752106" y="2633878"/>
            <a:ext cx="1495407" cy="8001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30"/>
              <a:buFont typeface="Arial"/>
              <a:buNone/>
              <a:defRPr b="0" i="0" sz="83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5" name="Google Shape;85;p8"/>
          <p:cNvSpPr txBox="1"/>
          <p:nvPr>
            <p:ph idx="7" type="body"/>
          </p:nvPr>
        </p:nvSpPr>
        <p:spPr>
          <a:xfrm>
            <a:off x="4782484" y="2633826"/>
            <a:ext cx="1495407" cy="8001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30"/>
              <a:buFont typeface="Arial"/>
              <a:buNone/>
              <a:defRPr b="0" i="0" sz="83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6" name="Google Shape;86;p8"/>
          <p:cNvSpPr txBox="1"/>
          <p:nvPr>
            <p:ph idx="8" type="body"/>
          </p:nvPr>
        </p:nvSpPr>
        <p:spPr>
          <a:xfrm>
            <a:off x="6843084" y="2633826"/>
            <a:ext cx="1495407" cy="8001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30"/>
              <a:buFont typeface="Arial"/>
              <a:buNone/>
              <a:defRPr b="0" i="0" sz="83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7" name="Google Shape;87;p8"/>
          <p:cNvSpPr txBox="1"/>
          <p:nvPr>
            <p:ph idx="10" type="dt"/>
          </p:nvPr>
        </p:nvSpPr>
        <p:spPr>
          <a:xfrm>
            <a:off x="638175"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8"/>
          <p:cNvSpPr txBox="1"/>
          <p:nvPr>
            <p:ph idx="11" type="ftr"/>
          </p:nvPr>
        </p:nvSpPr>
        <p:spPr>
          <a:xfrm>
            <a:off x="3038475" y="4767263"/>
            <a:ext cx="30861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8"/>
          <p:cNvSpPr txBox="1"/>
          <p:nvPr>
            <p:ph idx="12" type="sldNum"/>
          </p:nvPr>
        </p:nvSpPr>
        <p:spPr>
          <a:xfrm>
            <a:off x="6467475"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id="90" name="Google Shape;90;p8"/>
          <p:cNvPicPr preferRelativeResize="0"/>
          <p:nvPr/>
        </p:nvPicPr>
        <p:blipFill rotWithShape="1">
          <a:blip r:embed="rId3">
            <a:alphaModFix/>
          </a:blip>
          <a:srcRect b="0" l="0" r="0" t="0"/>
          <a:stretch/>
        </p:blipFill>
        <p:spPr>
          <a:xfrm>
            <a:off x="7611920" y="303610"/>
            <a:ext cx="909780" cy="242888"/>
          </a:xfrm>
          <a:prstGeom prst="rect">
            <a:avLst/>
          </a:prstGeom>
          <a:noFill/>
          <a:ln>
            <a:noFill/>
          </a:ln>
        </p:spPr>
      </p:pic>
      <p:sp>
        <p:nvSpPr>
          <p:cNvPr id="91" name="Google Shape;91;p8"/>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92" name="Google Shape;92;p8"/>
          <p:cNvSpPr/>
          <p:nvPr/>
        </p:nvSpPr>
        <p:spPr>
          <a:xfrm>
            <a:off x="591700" y="1822543"/>
            <a:ext cx="1883480" cy="18900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93" name="Google Shape;93;p8"/>
          <p:cNvSpPr/>
          <p:nvPr/>
        </p:nvSpPr>
        <p:spPr>
          <a:xfrm>
            <a:off x="2611322" y="1819789"/>
            <a:ext cx="1864527" cy="18900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94" name="Google Shape;94;p8"/>
          <p:cNvSpPr/>
          <p:nvPr/>
        </p:nvSpPr>
        <p:spPr>
          <a:xfrm>
            <a:off x="6653351" y="1808793"/>
            <a:ext cx="1915974" cy="18900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95" name="Google Shape;95;p8"/>
          <p:cNvSpPr/>
          <p:nvPr/>
        </p:nvSpPr>
        <p:spPr>
          <a:xfrm>
            <a:off x="4604247" y="1819789"/>
            <a:ext cx="1890000" cy="18900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96" name="Google Shape;96;p8"/>
          <p:cNvSpPr/>
          <p:nvPr/>
        </p:nvSpPr>
        <p:spPr>
          <a:xfrm>
            <a:off x="673283" y="1950244"/>
            <a:ext cx="270000" cy="270000"/>
          </a:xfrm>
          <a:prstGeom prst="ellipse">
            <a:avLst/>
          </a:prstGeom>
          <a:solidFill>
            <a:srgbClr val="F1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97" name="Google Shape;97;p8"/>
          <p:cNvSpPr/>
          <p:nvPr/>
        </p:nvSpPr>
        <p:spPr>
          <a:xfrm>
            <a:off x="6777923" y="1956818"/>
            <a:ext cx="270000" cy="270000"/>
          </a:xfrm>
          <a:prstGeom prst="ellipse">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98" name="Google Shape;98;p8"/>
          <p:cNvSpPr/>
          <p:nvPr/>
        </p:nvSpPr>
        <p:spPr>
          <a:xfrm>
            <a:off x="4719917" y="1957683"/>
            <a:ext cx="270000" cy="270000"/>
          </a:xfrm>
          <a:prstGeom prst="ellipse">
            <a:avLst/>
          </a:prstGeom>
          <a:solidFill>
            <a:srgbClr val="F1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pic>
        <p:nvPicPr>
          <p:cNvPr id="99" name="Google Shape;99;p8"/>
          <p:cNvPicPr preferRelativeResize="0"/>
          <p:nvPr/>
        </p:nvPicPr>
        <p:blipFill rotWithShape="1">
          <a:blip r:embed="rId2">
            <a:alphaModFix/>
          </a:blip>
          <a:srcRect b="0" l="0" r="0" t="0"/>
          <a:stretch/>
        </p:blipFill>
        <p:spPr>
          <a:xfrm>
            <a:off x="755392" y="2035413"/>
            <a:ext cx="105782" cy="96876"/>
          </a:xfrm>
          <a:prstGeom prst="rect">
            <a:avLst/>
          </a:prstGeom>
          <a:noFill/>
          <a:ln>
            <a:noFill/>
          </a:ln>
        </p:spPr>
      </p:pic>
      <p:sp>
        <p:nvSpPr>
          <p:cNvPr id="100" name="Google Shape;100;p8"/>
          <p:cNvSpPr/>
          <p:nvPr/>
        </p:nvSpPr>
        <p:spPr>
          <a:xfrm>
            <a:off x="2681861" y="1946687"/>
            <a:ext cx="270000" cy="270000"/>
          </a:xfrm>
          <a:prstGeom prst="ellipse">
            <a:avLst/>
          </a:prstGeom>
          <a:solidFill>
            <a:srgbClr val="F1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pic>
        <p:nvPicPr>
          <p:cNvPr id="101" name="Google Shape;101;p8"/>
          <p:cNvPicPr preferRelativeResize="0"/>
          <p:nvPr/>
        </p:nvPicPr>
        <p:blipFill rotWithShape="1">
          <a:blip r:embed="rId2">
            <a:alphaModFix/>
          </a:blip>
          <a:srcRect b="0" l="0" r="0" t="0"/>
          <a:stretch/>
        </p:blipFill>
        <p:spPr>
          <a:xfrm>
            <a:off x="2788684" y="2028697"/>
            <a:ext cx="105782" cy="96876"/>
          </a:xfrm>
          <a:prstGeom prst="rect">
            <a:avLst/>
          </a:prstGeom>
          <a:noFill/>
          <a:ln>
            <a:noFill/>
          </a:ln>
        </p:spPr>
      </p:pic>
      <p:pic>
        <p:nvPicPr>
          <p:cNvPr id="102" name="Google Shape;102;p8"/>
          <p:cNvPicPr preferRelativeResize="0"/>
          <p:nvPr/>
        </p:nvPicPr>
        <p:blipFill rotWithShape="1">
          <a:blip r:embed="rId2">
            <a:alphaModFix/>
          </a:blip>
          <a:srcRect b="0" l="0" r="0" t="0"/>
          <a:stretch/>
        </p:blipFill>
        <p:spPr>
          <a:xfrm>
            <a:off x="6860032" y="2040628"/>
            <a:ext cx="105782" cy="96876"/>
          </a:xfrm>
          <a:prstGeom prst="rect">
            <a:avLst/>
          </a:prstGeom>
          <a:noFill/>
          <a:ln>
            <a:noFill/>
          </a:ln>
        </p:spPr>
      </p:pic>
      <p:pic>
        <p:nvPicPr>
          <p:cNvPr id="103" name="Google Shape;103;p8"/>
          <p:cNvPicPr preferRelativeResize="0"/>
          <p:nvPr/>
        </p:nvPicPr>
        <p:blipFill rotWithShape="1">
          <a:blip r:embed="rId2">
            <a:alphaModFix/>
          </a:blip>
          <a:srcRect b="0" l="0" r="0" t="0"/>
          <a:stretch/>
        </p:blipFill>
        <p:spPr>
          <a:xfrm>
            <a:off x="4802026" y="2044245"/>
            <a:ext cx="105782" cy="96876"/>
          </a:xfrm>
          <a:prstGeom prst="rect">
            <a:avLst/>
          </a:prstGeom>
          <a:noFill/>
          <a:ln>
            <a:noFill/>
          </a:ln>
        </p:spPr>
      </p:pic>
      <p:pic>
        <p:nvPicPr>
          <p:cNvPr id="104" name="Google Shape;104;p8"/>
          <p:cNvPicPr preferRelativeResize="0"/>
          <p:nvPr/>
        </p:nvPicPr>
        <p:blipFill rotWithShape="1">
          <a:blip r:embed="rId4">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78">
          <p15:clr>
            <a:srgbClr val="FBAE40"/>
          </p15:clr>
        </p15:guide>
        <p15:guide id="2" orient="horz" pos="1144">
          <p15:clr>
            <a:srgbClr val="FBAE40"/>
          </p15:clr>
        </p15:guide>
        <p15:guide id="3" orient="horz" pos="2335">
          <p15:clr>
            <a:srgbClr val="FBAE40"/>
          </p15:clr>
        </p15:guide>
        <p15:guide id="4" pos="1587">
          <p15:clr>
            <a:srgbClr val="FBAE40"/>
          </p15:clr>
        </p15:guide>
        <p15:guide id="5" pos="1655">
          <p15:clr>
            <a:srgbClr val="FBAE40"/>
          </p15:clr>
        </p15:guide>
        <p15:guide id="6" pos="2835">
          <p15:clr>
            <a:srgbClr val="FBAE40"/>
          </p15:clr>
        </p15:guide>
        <p15:guide id="7" pos="2931">
          <p15:clr>
            <a:srgbClr val="FBAE40"/>
          </p15:clr>
        </p15:guide>
        <p15:guide id="8" pos="4122">
          <p15:clr>
            <a:srgbClr val="FBAE40"/>
          </p15:clr>
        </p15:guide>
        <p15:guide id="9" pos="4190">
          <p15:clr>
            <a:srgbClr val="FBAE40"/>
          </p15:clr>
        </p15:guide>
        <p15:guide id="10" orient="horz" pos="1399">
          <p15:clr>
            <a:srgbClr val="FBAE40"/>
          </p15:clr>
        </p15:guide>
        <p15:guide id="11" orient="horz" pos="122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105" name="Shape 105"/>
        <p:cNvGrpSpPr/>
        <p:nvPr/>
      </p:nvGrpSpPr>
      <p:grpSpPr>
        <a:xfrm>
          <a:off x="0" y="0"/>
          <a:ext cx="0" cy="0"/>
          <a:chOff x="0" y="0"/>
          <a:chExt cx="0" cy="0"/>
        </a:xfrm>
      </p:grpSpPr>
      <p:sp>
        <p:nvSpPr>
          <p:cNvPr id="106" name="Google Shape;106;p9"/>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9"/>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75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Calibri"/>
                <a:ea typeface="Calibri"/>
                <a:cs typeface="Calibri"/>
                <a:sym typeface="Calibri"/>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08" name="Google Shape;108;p9"/>
          <p:cNvSpPr txBox="1"/>
          <p:nvPr>
            <p:ph idx="10" type="dt"/>
          </p:nvPr>
        </p:nvSpPr>
        <p:spPr>
          <a:xfrm>
            <a:off x="663921" y="4653887"/>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E72D40"/>
              </a:buClr>
              <a:buSzPts val="1400"/>
              <a:buFont typeface="Proxima Nova"/>
              <a:buNone/>
              <a:defRPr>
                <a:solidFill>
                  <a:srgbClr val="E72D40"/>
                </a:solidFill>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09" name="Google Shape;109;p9"/>
          <p:cNvSpPr txBox="1"/>
          <p:nvPr>
            <p:ph idx="12" type="sldNum"/>
          </p:nvPr>
        </p:nvSpPr>
        <p:spPr>
          <a:xfrm>
            <a:off x="6616976" y="4012406"/>
            <a:ext cx="20574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E72D40"/>
              </a:buClr>
              <a:buSzPts val="900"/>
              <a:buFont typeface="Proxima Nova"/>
              <a:buNone/>
              <a:defRPr b="0" i="0" sz="900" u="none" cap="none" strike="noStrike">
                <a:solidFill>
                  <a:srgbClr val="E72D40"/>
                </a:solidFill>
                <a:latin typeface="Proxima Nova"/>
                <a:ea typeface="Proxima Nova"/>
                <a:cs typeface="Proxima Nova"/>
                <a:sym typeface="Proxima Nova"/>
              </a:defRPr>
            </a:lvl1pPr>
            <a:lvl2pPr indent="0" lvl="1" marL="0" marR="0" algn="r">
              <a:spcBef>
                <a:spcPts val="0"/>
              </a:spcBef>
              <a:spcAft>
                <a:spcPts val="0"/>
              </a:spcAft>
              <a:buClr>
                <a:srgbClr val="E72D40"/>
              </a:buClr>
              <a:buSzPts val="900"/>
              <a:buFont typeface="Proxima Nova"/>
              <a:buNone/>
              <a:defRPr b="0" i="0" sz="900" u="none" cap="none" strike="noStrike">
                <a:solidFill>
                  <a:srgbClr val="E72D40"/>
                </a:solidFill>
                <a:latin typeface="Proxima Nova"/>
                <a:ea typeface="Proxima Nova"/>
                <a:cs typeface="Proxima Nova"/>
                <a:sym typeface="Proxima Nova"/>
              </a:defRPr>
            </a:lvl2pPr>
            <a:lvl3pPr indent="0" lvl="2" marL="0" marR="0" algn="r">
              <a:spcBef>
                <a:spcPts val="0"/>
              </a:spcBef>
              <a:spcAft>
                <a:spcPts val="0"/>
              </a:spcAft>
              <a:buClr>
                <a:srgbClr val="E72D40"/>
              </a:buClr>
              <a:buSzPts val="900"/>
              <a:buFont typeface="Proxima Nova"/>
              <a:buNone/>
              <a:defRPr b="0" i="0" sz="900" u="none" cap="none" strike="noStrike">
                <a:solidFill>
                  <a:srgbClr val="E72D40"/>
                </a:solidFill>
                <a:latin typeface="Proxima Nova"/>
                <a:ea typeface="Proxima Nova"/>
                <a:cs typeface="Proxima Nova"/>
                <a:sym typeface="Proxima Nova"/>
              </a:defRPr>
            </a:lvl3pPr>
            <a:lvl4pPr indent="0" lvl="3" marL="0" marR="0" algn="r">
              <a:spcBef>
                <a:spcPts val="0"/>
              </a:spcBef>
              <a:spcAft>
                <a:spcPts val="0"/>
              </a:spcAft>
              <a:buClr>
                <a:srgbClr val="E72D40"/>
              </a:buClr>
              <a:buSzPts val="900"/>
              <a:buFont typeface="Proxima Nova"/>
              <a:buNone/>
              <a:defRPr b="0" i="0" sz="900" u="none" cap="none" strike="noStrike">
                <a:solidFill>
                  <a:srgbClr val="E72D40"/>
                </a:solidFill>
                <a:latin typeface="Proxima Nova"/>
                <a:ea typeface="Proxima Nova"/>
                <a:cs typeface="Proxima Nova"/>
                <a:sym typeface="Proxima Nova"/>
              </a:defRPr>
            </a:lvl4pPr>
            <a:lvl5pPr indent="0" lvl="4" marL="0" marR="0" algn="r">
              <a:spcBef>
                <a:spcPts val="0"/>
              </a:spcBef>
              <a:spcAft>
                <a:spcPts val="0"/>
              </a:spcAft>
              <a:buClr>
                <a:srgbClr val="E72D40"/>
              </a:buClr>
              <a:buSzPts val="900"/>
              <a:buFont typeface="Proxima Nova"/>
              <a:buNone/>
              <a:defRPr b="0" i="0" sz="900" u="none" cap="none" strike="noStrike">
                <a:solidFill>
                  <a:srgbClr val="E72D40"/>
                </a:solidFill>
                <a:latin typeface="Proxima Nova"/>
                <a:ea typeface="Proxima Nova"/>
                <a:cs typeface="Proxima Nova"/>
                <a:sym typeface="Proxima Nova"/>
              </a:defRPr>
            </a:lvl5pPr>
            <a:lvl6pPr indent="0" lvl="5" marL="0" marR="0" algn="r">
              <a:spcBef>
                <a:spcPts val="0"/>
              </a:spcBef>
              <a:spcAft>
                <a:spcPts val="0"/>
              </a:spcAft>
              <a:buClr>
                <a:srgbClr val="E72D40"/>
              </a:buClr>
              <a:buSzPts val="900"/>
              <a:buFont typeface="Proxima Nova"/>
              <a:buNone/>
              <a:defRPr b="0" i="0" sz="900" u="none" cap="none" strike="noStrike">
                <a:solidFill>
                  <a:srgbClr val="E72D40"/>
                </a:solidFill>
                <a:latin typeface="Proxima Nova"/>
                <a:ea typeface="Proxima Nova"/>
                <a:cs typeface="Proxima Nova"/>
                <a:sym typeface="Proxima Nova"/>
              </a:defRPr>
            </a:lvl6pPr>
            <a:lvl7pPr indent="0" lvl="6" marL="0" marR="0" algn="r">
              <a:spcBef>
                <a:spcPts val="0"/>
              </a:spcBef>
              <a:spcAft>
                <a:spcPts val="0"/>
              </a:spcAft>
              <a:buClr>
                <a:srgbClr val="E72D40"/>
              </a:buClr>
              <a:buSzPts val="900"/>
              <a:buFont typeface="Proxima Nova"/>
              <a:buNone/>
              <a:defRPr b="0" i="0" sz="900" u="none" cap="none" strike="noStrike">
                <a:solidFill>
                  <a:srgbClr val="E72D40"/>
                </a:solidFill>
                <a:latin typeface="Proxima Nova"/>
                <a:ea typeface="Proxima Nova"/>
                <a:cs typeface="Proxima Nova"/>
                <a:sym typeface="Proxima Nova"/>
              </a:defRPr>
            </a:lvl7pPr>
            <a:lvl8pPr indent="0" lvl="7" marL="0" marR="0" algn="r">
              <a:spcBef>
                <a:spcPts val="0"/>
              </a:spcBef>
              <a:spcAft>
                <a:spcPts val="0"/>
              </a:spcAft>
              <a:buClr>
                <a:srgbClr val="E72D40"/>
              </a:buClr>
              <a:buSzPts val="900"/>
              <a:buFont typeface="Proxima Nova"/>
              <a:buNone/>
              <a:defRPr b="0" i="0" sz="900" u="none" cap="none" strike="noStrike">
                <a:solidFill>
                  <a:srgbClr val="E72D40"/>
                </a:solidFill>
                <a:latin typeface="Proxima Nova"/>
                <a:ea typeface="Proxima Nova"/>
                <a:cs typeface="Proxima Nova"/>
                <a:sym typeface="Proxima Nova"/>
              </a:defRPr>
            </a:lvl8pPr>
            <a:lvl9pPr indent="0" lvl="8" marL="0" marR="0" algn="r">
              <a:spcBef>
                <a:spcPts val="0"/>
              </a:spcBef>
              <a:spcAft>
                <a:spcPts val="0"/>
              </a:spcAft>
              <a:buClr>
                <a:srgbClr val="E72D40"/>
              </a:buClr>
              <a:buSzPts val="900"/>
              <a:buFont typeface="Proxima Nova"/>
              <a:buNone/>
              <a:defRPr b="0" i="0" sz="900" u="none" cap="none" strike="noStrike">
                <a:solidFill>
                  <a:srgbClr val="E72D4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sp>
        <p:nvSpPr>
          <p:cNvPr id="110" name="Google Shape;110;p9"/>
          <p:cNvSpPr/>
          <p:nvPr/>
        </p:nvSpPr>
        <p:spPr>
          <a:xfrm>
            <a:off x="0" y="0"/>
            <a:ext cx="9144000" cy="4653887"/>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b="0" i="0" sz="1013" u="none" cap="none" strike="noStrike">
              <a:solidFill>
                <a:schemeClr val="lt1"/>
              </a:solidFill>
              <a:latin typeface="Calibri"/>
              <a:ea typeface="Calibri"/>
              <a:cs typeface="Calibri"/>
              <a:sym typeface="Calibri"/>
            </a:endParaRPr>
          </a:p>
        </p:txBody>
      </p:sp>
      <p:pic>
        <p:nvPicPr>
          <p:cNvPr id="111" name="Google Shape;111;p9"/>
          <p:cNvPicPr preferRelativeResize="0"/>
          <p:nvPr/>
        </p:nvPicPr>
        <p:blipFill rotWithShape="1">
          <a:blip r:embed="rId2">
            <a:alphaModFix/>
          </a:blip>
          <a:srcRect b="0" l="0" r="0" t="0"/>
          <a:stretch/>
        </p:blipFill>
        <p:spPr>
          <a:xfrm>
            <a:off x="663922" y="571887"/>
            <a:ext cx="2057400" cy="548993"/>
          </a:xfrm>
          <a:prstGeom prst="rect">
            <a:avLst/>
          </a:prstGeom>
          <a:noFill/>
          <a:ln>
            <a:noFill/>
          </a:ln>
        </p:spPr>
      </p:pic>
    </p:spTree>
  </p:cSld>
  <p:clrMapOvr>
    <a:masterClrMapping/>
  </p:clrMapOvr>
  <p:extLst>
    <p:ext uri="{DCECCB84-F9BA-43D5-87BE-67443E8EF086}">
      <p15:sldGuideLst>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2 Line Title and Content">
  <p:cSld name="2_2 Line Title and Content">
    <p:spTree>
      <p:nvGrpSpPr>
        <p:cNvPr id="112" name="Shape 112"/>
        <p:cNvGrpSpPr/>
        <p:nvPr/>
      </p:nvGrpSpPr>
      <p:grpSpPr>
        <a:xfrm>
          <a:off x="0" y="0"/>
          <a:ext cx="0" cy="0"/>
          <a:chOff x="0" y="0"/>
          <a:chExt cx="0" cy="0"/>
        </a:xfrm>
      </p:grpSpPr>
      <p:sp>
        <p:nvSpPr>
          <p:cNvPr id="113" name="Google Shape;113;p1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14" name="Google Shape;114;p1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indent="0" lvl="1"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indent="0" lvl="2"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indent="0" lvl="3"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indent="0" lvl="4"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indent="0" lvl="5"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indent="0" lvl="6"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indent="0" lvl="7"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indent="0" lvl="8"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sp>
        <p:nvSpPr>
          <p:cNvPr id="115" name="Google Shape;115;p10"/>
          <p:cNvSpPr txBox="1"/>
          <p:nvPr>
            <p:ph idx="1" type="body"/>
          </p:nvPr>
        </p:nvSpPr>
        <p:spPr>
          <a:xfrm>
            <a:off x="3303588" y="1816100"/>
            <a:ext cx="5265737" cy="261937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800"/>
              <a:buFont typeface="Arial"/>
              <a:buNone/>
              <a:defRPr b="0" i="0" sz="1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16" name="Google Shape;116;p10"/>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117" name="Google Shape;117;p10"/>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8" name="Google Shape;118;p10"/>
          <p:cNvPicPr preferRelativeResize="0"/>
          <p:nvPr/>
        </p:nvPicPr>
        <p:blipFill rotWithShape="1">
          <a:blip r:embed="rId2">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34" Type="http://schemas.openxmlformats.org/officeDocument/2006/relationships/theme" Target="../theme/theme2.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30238" y="544498"/>
            <a:ext cx="6196824" cy="569927"/>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Proxima Nova"/>
                <a:ea typeface="Proxima Nova"/>
                <a:cs typeface="Proxima Nova"/>
                <a:sym typeface="Proxima Nova"/>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Proxima Nova"/>
                <a:ea typeface="Proxima Nova"/>
                <a:cs typeface="Proxima Nova"/>
                <a:sym typeface="Proxima Nova"/>
              </a:defRPr>
            </a:lvl1pPr>
            <a:lvl2pPr indent="0" lvl="1" marL="0" marR="0" rtl="0" algn="r">
              <a:spcBef>
                <a:spcPts val="0"/>
              </a:spcBef>
              <a:buNone/>
              <a:defRPr b="0" i="0" sz="900" u="none" cap="none" strike="noStrike">
                <a:solidFill>
                  <a:srgbClr val="888888"/>
                </a:solidFill>
                <a:latin typeface="Proxima Nova"/>
                <a:ea typeface="Proxima Nova"/>
                <a:cs typeface="Proxima Nova"/>
                <a:sym typeface="Proxima Nova"/>
              </a:defRPr>
            </a:lvl2pPr>
            <a:lvl3pPr indent="0" lvl="2" marL="0" marR="0" rtl="0" algn="r">
              <a:spcBef>
                <a:spcPts val="0"/>
              </a:spcBef>
              <a:buNone/>
              <a:defRPr b="0" i="0" sz="900" u="none" cap="none" strike="noStrike">
                <a:solidFill>
                  <a:srgbClr val="888888"/>
                </a:solidFill>
                <a:latin typeface="Proxima Nova"/>
                <a:ea typeface="Proxima Nova"/>
                <a:cs typeface="Proxima Nova"/>
                <a:sym typeface="Proxima Nova"/>
              </a:defRPr>
            </a:lvl3pPr>
            <a:lvl4pPr indent="0" lvl="3" marL="0" marR="0" rtl="0" algn="r">
              <a:spcBef>
                <a:spcPts val="0"/>
              </a:spcBef>
              <a:buNone/>
              <a:defRPr b="0" i="0" sz="900" u="none" cap="none" strike="noStrike">
                <a:solidFill>
                  <a:srgbClr val="888888"/>
                </a:solidFill>
                <a:latin typeface="Proxima Nova"/>
                <a:ea typeface="Proxima Nova"/>
                <a:cs typeface="Proxima Nova"/>
                <a:sym typeface="Proxima Nova"/>
              </a:defRPr>
            </a:lvl4pPr>
            <a:lvl5pPr indent="0" lvl="4" marL="0" marR="0" rtl="0" algn="r">
              <a:spcBef>
                <a:spcPts val="0"/>
              </a:spcBef>
              <a:buNone/>
              <a:defRPr b="0" i="0" sz="900" u="none" cap="none" strike="noStrike">
                <a:solidFill>
                  <a:srgbClr val="888888"/>
                </a:solidFill>
                <a:latin typeface="Proxima Nova"/>
                <a:ea typeface="Proxima Nova"/>
                <a:cs typeface="Proxima Nova"/>
                <a:sym typeface="Proxima Nova"/>
              </a:defRPr>
            </a:lvl5pPr>
            <a:lvl6pPr indent="0" lvl="5" marL="0" marR="0" rtl="0" algn="r">
              <a:spcBef>
                <a:spcPts val="0"/>
              </a:spcBef>
              <a:buNone/>
              <a:defRPr b="0" i="0" sz="900" u="none" cap="none" strike="noStrike">
                <a:solidFill>
                  <a:srgbClr val="888888"/>
                </a:solidFill>
                <a:latin typeface="Proxima Nova"/>
                <a:ea typeface="Proxima Nova"/>
                <a:cs typeface="Proxima Nova"/>
                <a:sym typeface="Proxima Nova"/>
              </a:defRPr>
            </a:lvl6pPr>
            <a:lvl7pPr indent="0" lvl="6" marL="0" marR="0" rtl="0" algn="r">
              <a:spcBef>
                <a:spcPts val="0"/>
              </a:spcBef>
              <a:buNone/>
              <a:defRPr b="0" i="0" sz="900" u="none" cap="none" strike="noStrike">
                <a:solidFill>
                  <a:srgbClr val="888888"/>
                </a:solidFill>
                <a:latin typeface="Proxima Nova"/>
                <a:ea typeface="Proxima Nova"/>
                <a:cs typeface="Proxima Nova"/>
                <a:sym typeface="Proxima Nova"/>
              </a:defRPr>
            </a:lvl7pPr>
            <a:lvl8pPr indent="0" lvl="7" marL="0" marR="0" rtl="0" algn="r">
              <a:spcBef>
                <a:spcPts val="0"/>
              </a:spcBef>
              <a:buNone/>
              <a:defRPr b="0" i="0" sz="900" u="none" cap="none" strike="noStrike">
                <a:solidFill>
                  <a:srgbClr val="888888"/>
                </a:solidFill>
                <a:latin typeface="Proxima Nova"/>
                <a:ea typeface="Proxima Nova"/>
                <a:cs typeface="Proxima Nova"/>
                <a:sym typeface="Proxima Nova"/>
              </a:defRPr>
            </a:lvl8pPr>
            <a:lvl9pPr indent="0" lvl="8" marL="0" marR="0" rtl="0" algn="r">
              <a:spcBef>
                <a:spcPts val="0"/>
              </a:spcBef>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id="13" name="Google Shape;13;p1"/>
          <p:cNvPicPr preferRelativeResize="0"/>
          <p:nvPr/>
        </p:nvPicPr>
        <p:blipFill rotWithShape="1">
          <a:blip r:embed="rId1">
            <a:alphaModFix/>
          </a:blip>
          <a:srcRect b="0" l="0" r="0" t="0"/>
          <a:stretch/>
        </p:blipFill>
        <p:spPr>
          <a:xfrm>
            <a:off x="7929762" y="209484"/>
            <a:ext cx="814046" cy="21721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comments" Target="../comments/commen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comments" Target="../comments/commen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comments" Target="../comments/commen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comments" Target="../comments/commen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3.jpg"/><Relationship Id="rId4" Type="http://schemas.openxmlformats.org/officeDocument/2006/relationships/image" Target="../media/image47.png"/><Relationship Id="rId5" Type="http://schemas.openxmlformats.org/officeDocument/2006/relationships/image" Target="../media/image4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comments" Target="../comments/commen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60.png"/><Relationship Id="rId4" Type="http://schemas.openxmlformats.org/officeDocument/2006/relationships/image" Target="../media/image54.png"/><Relationship Id="rId5"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60.png"/><Relationship Id="rId4" Type="http://schemas.openxmlformats.org/officeDocument/2006/relationships/image" Target="../media/image54.png"/><Relationship Id="rId5"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60.png"/><Relationship Id="rId4" Type="http://schemas.openxmlformats.org/officeDocument/2006/relationships/image" Target="../media/image54.png"/><Relationship Id="rId5"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60.png"/><Relationship Id="rId4" Type="http://schemas.openxmlformats.org/officeDocument/2006/relationships/image" Target="../media/image54.png"/><Relationship Id="rId5"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60.png"/><Relationship Id="rId4" Type="http://schemas.openxmlformats.org/officeDocument/2006/relationships/image" Target="../media/image54.png"/><Relationship Id="rId5"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60.png"/><Relationship Id="rId4" Type="http://schemas.openxmlformats.org/officeDocument/2006/relationships/image" Target="../media/image54.png"/><Relationship Id="rId5"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comments" Target="../comments/commen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60.png"/><Relationship Id="rId4" Type="http://schemas.openxmlformats.org/officeDocument/2006/relationships/image" Target="../media/image54.png"/><Relationship Id="rId5"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60.png"/><Relationship Id="rId4" Type="http://schemas.openxmlformats.org/officeDocument/2006/relationships/image" Target="../media/image54.png"/><Relationship Id="rId5"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60.png"/><Relationship Id="rId4" Type="http://schemas.openxmlformats.org/officeDocument/2006/relationships/image" Target="../media/image54.png"/><Relationship Id="rId5"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60.png"/><Relationship Id="rId4" Type="http://schemas.openxmlformats.org/officeDocument/2006/relationships/image" Target="../media/image54.png"/><Relationship Id="rId5"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comments" Target="../comments/commen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60.png"/><Relationship Id="rId4" Type="http://schemas.openxmlformats.org/officeDocument/2006/relationships/image" Target="../media/image54.png"/><Relationship Id="rId5"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60.png"/><Relationship Id="rId4" Type="http://schemas.openxmlformats.org/officeDocument/2006/relationships/image" Target="../media/image54.png"/><Relationship Id="rId5"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comments" Target="../comments/commen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comments" Target="../comments/commen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60.png"/><Relationship Id="rId4" Type="http://schemas.openxmlformats.org/officeDocument/2006/relationships/image" Target="../media/image54.png"/><Relationship Id="rId5"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60.png"/><Relationship Id="rId4" Type="http://schemas.openxmlformats.org/officeDocument/2006/relationships/image" Target="../media/image54.png"/><Relationship Id="rId5"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60.png"/><Relationship Id="rId4" Type="http://schemas.openxmlformats.org/officeDocument/2006/relationships/image" Target="../media/image54.png"/><Relationship Id="rId5" Type="http://schemas.openxmlformats.org/officeDocument/2006/relationships/image" Target="../media/image4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60.png"/><Relationship Id="rId4" Type="http://schemas.openxmlformats.org/officeDocument/2006/relationships/image" Target="../media/image54.png"/><Relationship Id="rId5" Type="http://schemas.openxmlformats.org/officeDocument/2006/relationships/image" Target="../media/image4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60.png"/><Relationship Id="rId4" Type="http://schemas.openxmlformats.org/officeDocument/2006/relationships/image" Target="../media/image54.png"/><Relationship Id="rId5" Type="http://schemas.openxmlformats.org/officeDocument/2006/relationships/image" Target="../media/image4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60.png"/><Relationship Id="rId4" Type="http://schemas.openxmlformats.org/officeDocument/2006/relationships/image" Target="../media/image54.png"/><Relationship Id="rId5"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comments" Target="../comments/commen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comments" Target="../comments/comment2.xml"/><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comments" Target="../comments/comment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34"/>
          <p:cNvSpPr txBox="1"/>
          <p:nvPr/>
        </p:nvSpPr>
        <p:spPr>
          <a:xfrm>
            <a:off x="555025" y="2114900"/>
            <a:ext cx="6173400" cy="1714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1100"/>
              <a:buFont typeface="Arial"/>
              <a:buNone/>
            </a:pPr>
            <a:r>
              <a:rPr lang="en-IN" sz="4000">
                <a:solidFill>
                  <a:schemeClr val="dk1"/>
                </a:solidFill>
                <a:latin typeface="Proxima Nova"/>
                <a:ea typeface="Proxima Nova"/>
                <a:cs typeface="Proxima Nova"/>
                <a:sym typeface="Proxima Nova"/>
              </a:rPr>
              <a:t>Full-Stack Software</a:t>
            </a:r>
            <a:endParaRPr sz="4000">
              <a:solidFill>
                <a:schemeClr val="dk1"/>
              </a:solidFill>
              <a:latin typeface="Proxima Nova"/>
              <a:ea typeface="Proxima Nova"/>
              <a:cs typeface="Proxima Nova"/>
              <a:sym typeface="Proxima Nova"/>
            </a:endParaRPr>
          </a:p>
          <a:p>
            <a:pPr indent="0" lvl="0" marL="0" marR="0" rtl="0" algn="l">
              <a:lnSpc>
                <a:spcPct val="90000"/>
              </a:lnSpc>
              <a:spcBef>
                <a:spcPts val="0"/>
              </a:spcBef>
              <a:spcAft>
                <a:spcPts val="0"/>
              </a:spcAft>
              <a:buClr>
                <a:schemeClr val="dk1"/>
              </a:buClr>
              <a:buSzPts val="1100"/>
              <a:buFont typeface="Arial"/>
              <a:buNone/>
            </a:pPr>
            <a:r>
              <a:rPr lang="en-IN" sz="4000">
                <a:solidFill>
                  <a:schemeClr val="dk1"/>
                </a:solidFill>
                <a:latin typeface="Proxima Nova"/>
                <a:ea typeface="Proxima Nova"/>
                <a:cs typeface="Proxima Nova"/>
                <a:sym typeface="Proxima Nova"/>
              </a:rPr>
              <a:t>Development</a:t>
            </a:r>
            <a:endParaRPr sz="4000">
              <a:solidFill>
                <a:schemeClr val="dk1"/>
              </a:solidFill>
              <a:latin typeface="Proxima Nova"/>
              <a:ea typeface="Proxima Nova"/>
              <a:cs typeface="Proxima Nova"/>
              <a:sym typeface="Proxima Nova"/>
            </a:endParaRPr>
          </a:p>
          <a:p>
            <a:pPr indent="0" lvl="0" marL="0" marR="0" rtl="0" algn="l">
              <a:lnSpc>
                <a:spcPct val="90000"/>
              </a:lnSpc>
              <a:spcBef>
                <a:spcPts val="0"/>
              </a:spcBef>
              <a:spcAft>
                <a:spcPts val="0"/>
              </a:spcAft>
              <a:buClr>
                <a:schemeClr val="dk1"/>
              </a:buClr>
              <a:buSzPts val="4000"/>
              <a:buFont typeface="Proxima Nova"/>
              <a:buNone/>
            </a:pPr>
            <a:r>
              <a:t/>
            </a:r>
            <a:endParaRPr sz="4000">
              <a:solidFill>
                <a:schemeClr val="dk1"/>
              </a:solidFill>
              <a:latin typeface="Proxima Nova"/>
              <a:ea typeface="Proxima Nova"/>
              <a:cs typeface="Proxima Nova"/>
              <a:sym typeface="Proxima Nova"/>
            </a:endParaRPr>
          </a:p>
        </p:txBody>
      </p:sp>
      <p:pic>
        <p:nvPicPr>
          <p:cNvPr id="616" name="Google Shape;616;p34"/>
          <p:cNvPicPr preferRelativeResize="0"/>
          <p:nvPr/>
        </p:nvPicPr>
        <p:blipFill rotWithShape="1">
          <a:blip r:embed="rId3">
            <a:alphaModFix/>
          </a:blip>
          <a:srcRect b="0" l="0" r="0" t="0"/>
          <a:stretch/>
        </p:blipFill>
        <p:spPr>
          <a:xfrm>
            <a:off x="7582370" y="0"/>
            <a:ext cx="1356541" cy="1577482"/>
          </a:xfrm>
          <a:prstGeom prst="rect">
            <a:avLst/>
          </a:prstGeom>
          <a:noFill/>
          <a:ln>
            <a:noFill/>
          </a:ln>
        </p:spPr>
      </p:pic>
      <p:sp>
        <p:nvSpPr>
          <p:cNvPr id="617" name="Google Shape;617;p34"/>
          <p:cNvSpPr txBox="1"/>
          <p:nvPr>
            <p:ph idx="12" type="sldNum"/>
          </p:nvPr>
        </p:nvSpPr>
        <p:spPr>
          <a:xfrm>
            <a:off x="6616976" y="4012406"/>
            <a:ext cx="20574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43"/>
          <p:cNvSpPr txBox="1"/>
          <p:nvPr>
            <p:ph idx="1" type="body"/>
          </p:nvPr>
        </p:nvSpPr>
        <p:spPr>
          <a:xfrm>
            <a:off x="950977" y="1064619"/>
            <a:ext cx="6775800" cy="533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None/>
            </a:pPr>
            <a:r>
              <a:rPr b="1" lang="en-IN" sz="1600"/>
              <a:t>In your daily life, you perform various arithmetic operations such as calculating the total cost of the products that you buy from a grocery store. </a:t>
            </a:r>
            <a:endParaRPr b="1" sz="1600"/>
          </a:p>
        </p:txBody>
      </p:sp>
      <p:sp>
        <p:nvSpPr>
          <p:cNvPr id="714" name="Google Shape;714;p43"/>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715" name="Google Shape;715;p43"/>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Arithmetic Operators</a:t>
            </a:r>
            <a:endParaRPr b="0" i="0" sz="2340" u="none" cap="none" strike="noStrike">
              <a:solidFill>
                <a:schemeClr val="lt1"/>
              </a:solidFill>
              <a:latin typeface="Proxima Nova"/>
              <a:ea typeface="Proxima Nova"/>
              <a:cs typeface="Proxima Nova"/>
              <a:sym typeface="Proxima Nova"/>
            </a:endParaRPr>
          </a:p>
        </p:txBody>
      </p:sp>
      <p:sp>
        <p:nvSpPr>
          <p:cNvPr id="716" name="Google Shape;716;p43"/>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7" name="Google Shape;717;p43"/>
          <p:cNvSpPr txBox="1"/>
          <p:nvPr/>
        </p:nvSpPr>
        <p:spPr>
          <a:xfrm>
            <a:off x="306500" y="1597725"/>
            <a:ext cx="5167800" cy="3074700"/>
          </a:xfrm>
          <a:prstGeom prst="rect">
            <a:avLst/>
          </a:prstGeom>
          <a:noFill/>
          <a:ln>
            <a:noFill/>
          </a:ln>
        </p:spPr>
        <p:txBody>
          <a:bodyPr anchorCtr="0" anchor="t" bIns="45700" lIns="91425" spcFirstLastPara="1" rIns="91425" wrap="square" tIns="45700">
            <a:noAutofit/>
          </a:bodyPr>
          <a:lstStyle/>
          <a:p>
            <a:pPr indent="-317500" lvl="0" marL="457200" marR="0" rtl="0" algn="just">
              <a:lnSpc>
                <a:spcPct val="100000"/>
              </a:lnSpc>
              <a:spcBef>
                <a:spcPts val="1200"/>
              </a:spcBef>
              <a:spcAft>
                <a:spcPts val="0"/>
              </a:spcAft>
              <a:buSzPts val="1400"/>
              <a:buChar char="●"/>
            </a:pPr>
            <a:r>
              <a:rPr lang="en-IN"/>
              <a:t>In Java, a</a:t>
            </a:r>
            <a:r>
              <a:rPr lang="en-IN"/>
              <a:t>rithmetic operators are used for addition, subtraction, multiplication and division.</a:t>
            </a:r>
            <a:endParaRPr/>
          </a:p>
          <a:p>
            <a:pPr indent="-317500" lvl="0" marL="457200" marR="0" rtl="0" algn="just">
              <a:lnSpc>
                <a:spcPct val="100000"/>
              </a:lnSpc>
              <a:spcBef>
                <a:spcPts val="0"/>
              </a:spcBef>
              <a:spcAft>
                <a:spcPts val="0"/>
              </a:spcAft>
              <a:buSzPts val="1400"/>
              <a:buChar char="●"/>
            </a:pPr>
            <a:r>
              <a:rPr lang="en-IN"/>
              <a:t>We use </a:t>
            </a:r>
            <a:r>
              <a:rPr lang="en-IN">
                <a:solidFill>
                  <a:schemeClr val="dk1"/>
                </a:solidFill>
              </a:rPr>
              <a:t>+, -, *, / and % for addition, subtraction, multiplication, division and remainder, respectively.</a:t>
            </a:r>
            <a:endParaRPr>
              <a:solidFill>
                <a:schemeClr val="dk1"/>
              </a:solidFill>
            </a:endParaRPr>
          </a:p>
          <a:p>
            <a:pPr indent="-317500" lvl="0" marL="457200" marR="0" rtl="0" algn="just">
              <a:lnSpc>
                <a:spcPct val="100000"/>
              </a:lnSpc>
              <a:spcBef>
                <a:spcPts val="0"/>
              </a:spcBef>
              <a:spcAft>
                <a:spcPts val="0"/>
              </a:spcAft>
              <a:buClr>
                <a:schemeClr val="dk1"/>
              </a:buClr>
              <a:buSzPts val="1400"/>
              <a:buChar char="●"/>
            </a:pPr>
            <a:r>
              <a:rPr lang="en-IN">
                <a:solidFill>
                  <a:schemeClr val="dk1"/>
                </a:solidFill>
              </a:rPr>
              <a:t>In case of multiplication, general </a:t>
            </a:r>
            <a:r>
              <a:rPr b="1" lang="en-IN">
                <a:solidFill>
                  <a:schemeClr val="dk1"/>
                </a:solidFill>
              </a:rPr>
              <a:t>BODMAS </a:t>
            </a:r>
            <a:r>
              <a:rPr lang="en-IN">
                <a:solidFill>
                  <a:schemeClr val="dk1"/>
                </a:solidFill>
              </a:rPr>
              <a:t>rules are followed.</a:t>
            </a:r>
            <a:endParaRPr>
              <a:solidFill>
                <a:schemeClr val="dk1"/>
              </a:solidFill>
            </a:endParaRPr>
          </a:p>
          <a:p>
            <a:pPr indent="0" lvl="0" marL="0" marR="0" rtl="0" algn="just">
              <a:lnSpc>
                <a:spcPct val="100000"/>
              </a:lnSpc>
              <a:spcBef>
                <a:spcPts val="1200"/>
              </a:spcBef>
              <a:spcAft>
                <a:spcPts val="0"/>
              </a:spcAft>
              <a:buNone/>
            </a:pPr>
            <a:r>
              <a:rPr b="1" lang="en-IN"/>
              <a:t>Note: </a:t>
            </a:r>
            <a:endParaRPr b="1"/>
          </a:p>
          <a:p>
            <a:pPr indent="-317500" lvl="0" marL="457200" marR="0" rtl="0" algn="just">
              <a:lnSpc>
                <a:spcPct val="100000"/>
              </a:lnSpc>
              <a:spcBef>
                <a:spcPts val="1200"/>
              </a:spcBef>
              <a:spcAft>
                <a:spcPts val="0"/>
              </a:spcAft>
              <a:buSzPts val="1400"/>
              <a:buChar char="●"/>
            </a:pPr>
            <a:r>
              <a:rPr lang="en-IN"/>
              <a:t>An operation performed on variables of int data type will always return an </a:t>
            </a:r>
            <a:r>
              <a:rPr b="1" lang="en-IN"/>
              <a:t>int </a:t>
            </a:r>
            <a:r>
              <a:rPr lang="en-IN"/>
              <a:t>value and hence can lead to information loss.</a:t>
            </a:r>
            <a:endParaRPr/>
          </a:p>
          <a:p>
            <a:pPr indent="-317500" lvl="0" marL="457200" marR="0" rtl="0" algn="just">
              <a:lnSpc>
                <a:spcPct val="100000"/>
              </a:lnSpc>
              <a:spcBef>
                <a:spcPts val="0"/>
              </a:spcBef>
              <a:spcAft>
                <a:spcPts val="0"/>
              </a:spcAft>
              <a:buSzPts val="1400"/>
              <a:buChar char="●"/>
            </a:pPr>
            <a:r>
              <a:rPr lang="en-IN"/>
              <a:t>You should always </a:t>
            </a:r>
            <a:r>
              <a:rPr lang="en-IN"/>
              <a:t>use appropriate data types in the first place depending on your purpose to avoid loss of information.</a:t>
            </a:r>
            <a:endParaRPr/>
          </a:p>
          <a:p>
            <a:pPr indent="0" lvl="0" marL="457200" marR="0" rtl="0" algn="just">
              <a:lnSpc>
                <a:spcPct val="100000"/>
              </a:lnSpc>
              <a:spcBef>
                <a:spcPts val="1200"/>
              </a:spcBef>
              <a:spcAft>
                <a:spcPts val="0"/>
              </a:spcAft>
              <a:buNone/>
            </a:pPr>
            <a:r>
              <a:t/>
            </a:r>
            <a:endParaRPr/>
          </a:p>
          <a:p>
            <a:pPr indent="0" lvl="0" marL="0" marR="0" rtl="0" algn="just">
              <a:lnSpc>
                <a:spcPct val="100000"/>
              </a:lnSpc>
              <a:spcBef>
                <a:spcPts val="1200"/>
              </a:spcBef>
              <a:spcAft>
                <a:spcPts val="0"/>
              </a:spcAft>
              <a:buClr>
                <a:schemeClr val="dk1"/>
              </a:buClr>
              <a:buSzPts val="1400"/>
              <a:buFont typeface="Arial"/>
              <a:buNone/>
            </a:pPr>
            <a:r>
              <a:t/>
            </a:r>
            <a:endParaRPr/>
          </a:p>
        </p:txBody>
      </p:sp>
      <p:pic>
        <p:nvPicPr>
          <p:cNvPr id="718" name="Google Shape;718;p43"/>
          <p:cNvPicPr preferRelativeResize="0"/>
          <p:nvPr/>
        </p:nvPicPr>
        <p:blipFill>
          <a:blip r:embed="rId3">
            <a:alphaModFix/>
          </a:blip>
          <a:stretch>
            <a:fillRect/>
          </a:stretch>
        </p:blipFill>
        <p:spPr>
          <a:xfrm>
            <a:off x="5602075" y="2154187"/>
            <a:ext cx="3289000" cy="988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44"/>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724" name="Google Shape;724;p44"/>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Arithmetic Operators</a:t>
            </a:r>
            <a:endParaRPr b="0" i="0" sz="2340" u="none" cap="none" strike="noStrike">
              <a:solidFill>
                <a:schemeClr val="lt1"/>
              </a:solidFill>
              <a:latin typeface="Proxima Nova"/>
              <a:ea typeface="Proxima Nova"/>
              <a:cs typeface="Proxima Nova"/>
              <a:sym typeface="Proxima Nova"/>
            </a:endParaRPr>
          </a:p>
        </p:txBody>
      </p:sp>
      <p:sp>
        <p:nvSpPr>
          <p:cNvPr id="725" name="Google Shape;725;p44"/>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aphicFrame>
        <p:nvGraphicFramePr>
          <p:cNvPr id="726" name="Google Shape;726;p44"/>
          <p:cNvGraphicFramePr/>
          <p:nvPr/>
        </p:nvGraphicFramePr>
        <p:xfrm>
          <a:off x="288750" y="981500"/>
          <a:ext cx="3000000" cy="3000000"/>
        </p:xfrm>
        <a:graphic>
          <a:graphicData uri="http://schemas.openxmlformats.org/drawingml/2006/table">
            <a:tbl>
              <a:tblPr>
                <a:noFill/>
                <a:tableStyleId>{85707ADD-A2B3-4BE1-9A7F-40C5DCAC5219}</a:tableStyleId>
              </a:tblPr>
              <a:tblGrid>
                <a:gridCol w="4140725"/>
              </a:tblGrid>
              <a:tr h="4150900">
                <a:tc>
                  <a:txBody>
                    <a:bodyPr/>
                    <a:lstStyle/>
                    <a:p>
                      <a:pPr indent="0" lvl="0" marL="0" rtl="0" algn="l">
                        <a:lnSpc>
                          <a:spcPct val="115000"/>
                        </a:lnSpc>
                        <a:spcBef>
                          <a:spcPts val="0"/>
                        </a:spcBef>
                        <a:spcAft>
                          <a:spcPts val="0"/>
                        </a:spcAft>
                        <a:buNone/>
                      </a:pPr>
                      <a:r>
                        <a:rPr lang="en-IN" sz="1000">
                          <a:solidFill>
                            <a:srgbClr val="FCC28C"/>
                          </a:solidFill>
                          <a:highlight>
                            <a:srgbClr val="333333"/>
                          </a:highlight>
                          <a:latin typeface="Consolas"/>
                          <a:ea typeface="Consolas"/>
                          <a:cs typeface="Consolas"/>
                          <a:sym typeface="Consolas"/>
                        </a:rPr>
                        <a:t>public</a:t>
                      </a: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class</a:t>
                      </a:r>
                      <a:r>
                        <a:rPr lang="en-IN" sz="1000">
                          <a:solidFill>
                            <a:srgbClr val="FFFFFF"/>
                          </a:solidFill>
                          <a:highlight>
                            <a:srgbClr val="333333"/>
                          </a:highlight>
                          <a:latin typeface="Consolas"/>
                          <a:ea typeface="Consolas"/>
                          <a:cs typeface="Consolas"/>
                          <a:sym typeface="Consolas"/>
                        </a:rPr>
                        <a:t> </a:t>
                      </a:r>
                      <a:r>
                        <a:rPr lang="en-IN" sz="1000">
                          <a:solidFill>
                            <a:srgbClr val="FFFFAA"/>
                          </a:solidFill>
                          <a:highlight>
                            <a:srgbClr val="333333"/>
                          </a:highlight>
                          <a:latin typeface="Consolas"/>
                          <a:ea typeface="Consolas"/>
                          <a:cs typeface="Consolas"/>
                          <a:sym typeface="Consolas"/>
                        </a:rPr>
                        <a:t>Main</a:t>
                      </a:r>
                      <a:r>
                        <a:rPr lang="en-IN" sz="1000">
                          <a:solidFill>
                            <a:srgbClr val="FFFFFF"/>
                          </a:solidFill>
                          <a:highlight>
                            <a:srgbClr val="333333"/>
                          </a:highlight>
                          <a:latin typeface="Consolas"/>
                          <a:ea typeface="Consolas"/>
                          <a:cs typeface="Consolas"/>
                          <a:sym typeface="Consolas"/>
                        </a:rPr>
                        <a:t> {</a:t>
                      </a:r>
                      <a:br>
                        <a:rPr lang="en-IN" sz="1000">
                          <a:solidFill>
                            <a:srgbClr val="FFFFFF"/>
                          </a:solidFill>
                          <a:highlight>
                            <a:srgbClr val="333333"/>
                          </a:highlight>
                          <a:latin typeface="Consolas"/>
                          <a:ea typeface="Consolas"/>
                          <a:cs typeface="Consolas"/>
                          <a:sym typeface="Consolas"/>
                        </a:rPr>
                      </a:b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public</a:t>
                      </a: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static</a:t>
                      </a: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void</a:t>
                      </a:r>
                      <a:r>
                        <a:rPr lang="en-IN" sz="1000">
                          <a:solidFill>
                            <a:srgbClr val="FFFFFF"/>
                          </a:solidFill>
                          <a:highlight>
                            <a:srgbClr val="333333"/>
                          </a:highlight>
                          <a:latin typeface="Consolas"/>
                          <a:ea typeface="Consolas"/>
                          <a:cs typeface="Consolas"/>
                          <a:sym typeface="Consolas"/>
                        </a:rPr>
                        <a:t> </a:t>
                      </a:r>
                      <a:r>
                        <a:rPr lang="en-IN" sz="1000">
                          <a:solidFill>
                            <a:srgbClr val="FFFFAA"/>
                          </a:solidFill>
                          <a:highlight>
                            <a:srgbClr val="333333"/>
                          </a:highlight>
                          <a:latin typeface="Consolas"/>
                          <a:ea typeface="Consolas"/>
                          <a:cs typeface="Consolas"/>
                          <a:sym typeface="Consolas"/>
                        </a:rPr>
                        <a:t>main</a:t>
                      </a:r>
                      <a:r>
                        <a:rPr lang="en-IN" sz="1000">
                          <a:solidFill>
                            <a:srgbClr val="FFFFFF"/>
                          </a:solidFill>
                          <a:highlight>
                            <a:srgbClr val="333333"/>
                          </a:highlight>
                          <a:latin typeface="Consolas"/>
                          <a:ea typeface="Consolas"/>
                          <a:cs typeface="Consolas"/>
                          <a:sym typeface="Consolas"/>
                        </a:rPr>
                        <a:t>(String[] args)</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int</a:t>
                      </a:r>
                      <a:r>
                        <a:rPr lang="en-IN" sz="1000">
                          <a:solidFill>
                            <a:srgbClr val="FFFFFF"/>
                          </a:solidFill>
                          <a:highlight>
                            <a:srgbClr val="333333"/>
                          </a:highlight>
                          <a:latin typeface="Consolas"/>
                          <a:ea typeface="Consolas"/>
                          <a:cs typeface="Consolas"/>
                          <a:sym typeface="Consolas"/>
                        </a:rPr>
                        <a:t> a = </a:t>
                      </a:r>
                      <a:r>
                        <a:rPr lang="en-IN" sz="1000">
                          <a:solidFill>
                            <a:srgbClr val="D36363"/>
                          </a:solidFill>
                          <a:highlight>
                            <a:srgbClr val="333333"/>
                          </a:highlight>
                          <a:latin typeface="Consolas"/>
                          <a:ea typeface="Consolas"/>
                          <a:cs typeface="Consolas"/>
                          <a:sym typeface="Consolas"/>
                        </a:rPr>
                        <a:t>10</a:t>
                      </a:r>
                      <a:r>
                        <a:rPr lang="en-IN" sz="1000">
                          <a:solidFill>
                            <a:srgbClr val="FFFFFF"/>
                          </a:solidFill>
                          <a:highlight>
                            <a:srgbClr val="333333"/>
                          </a:highlight>
                          <a:latin typeface="Consolas"/>
                          <a:ea typeface="Consolas"/>
                          <a:cs typeface="Consolas"/>
                          <a:sym typeface="Consolas"/>
                        </a:rPr>
                        <a:t>;</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double</a:t>
                      </a:r>
                      <a:r>
                        <a:rPr lang="en-IN" sz="1000">
                          <a:solidFill>
                            <a:srgbClr val="FFFFFF"/>
                          </a:solidFill>
                          <a:highlight>
                            <a:srgbClr val="333333"/>
                          </a:highlight>
                          <a:latin typeface="Consolas"/>
                          <a:ea typeface="Consolas"/>
                          <a:cs typeface="Consolas"/>
                          <a:sym typeface="Consolas"/>
                        </a:rPr>
                        <a:t> b = </a:t>
                      </a:r>
                      <a:r>
                        <a:rPr lang="en-IN" sz="1000">
                          <a:solidFill>
                            <a:srgbClr val="D36363"/>
                          </a:solidFill>
                          <a:highlight>
                            <a:srgbClr val="333333"/>
                          </a:highlight>
                          <a:latin typeface="Consolas"/>
                          <a:ea typeface="Consolas"/>
                          <a:cs typeface="Consolas"/>
                          <a:sym typeface="Consolas"/>
                        </a:rPr>
                        <a:t>15.45</a:t>
                      </a:r>
                      <a:r>
                        <a:rPr lang="en-IN" sz="1000">
                          <a:solidFill>
                            <a:srgbClr val="FFFFFF"/>
                          </a:solidFill>
                          <a:highlight>
                            <a:srgbClr val="333333"/>
                          </a:highlight>
                          <a:latin typeface="Consolas"/>
                          <a:ea typeface="Consolas"/>
                          <a:cs typeface="Consolas"/>
                          <a:sym typeface="Consolas"/>
                        </a:rPr>
                        <a:t>;</a:t>
                      </a:r>
                      <a:br>
                        <a:rPr lang="en-IN" sz="1000">
                          <a:solidFill>
                            <a:srgbClr val="FFFFFF"/>
                          </a:solidFill>
                          <a:highlight>
                            <a:srgbClr val="333333"/>
                          </a:highlight>
                          <a:latin typeface="Consolas"/>
                          <a:ea typeface="Consolas"/>
                          <a:cs typeface="Consolas"/>
                          <a:sym typeface="Consolas"/>
                        </a:rPr>
                      </a:b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888888"/>
                          </a:solidFill>
                          <a:highlight>
                            <a:srgbClr val="333333"/>
                          </a:highlight>
                          <a:latin typeface="Consolas"/>
                          <a:ea typeface="Consolas"/>
                          <a:cs typeface="Consolas"/>
                          <a:sym typeface="Consolas"/>
                        </a:rPr>
                        <a:t>//Addition</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System.out.println(a+b); </a:t>
                      </a:r>
                      <a:r>
                        <a:rPr lang="en-IN" sz="1000">
                          <a:solidFill>
                            <a:srgbClr val="888888"/>
                          </a:solidFill>
                          <a:highlight>
                            <a:srgbClr val="333333"/>
                          </a:highlight>
                          <a:latin typeface="Consolas"/>
                          <a:ea typeface="Consolas"/>
                          <a:cs typeface="Consolas"/>
                          <a:sym typeface="Consolas"/>
                        </a:rPr>
                        <a:t>//25.45</a:t>
                      </a:r>
                      <a:br>
                        <a:rPr lang="en-IN" sz="1000">
                          <a:solidFill>
                            <a:srgbClr val="FFFFFF"/>
                          </a:solidFill>
                          <a:highlight>
                            <a:srgbClr val="333333"/>
                          </a:highlight>
                          <a:latin typeface="Consolas"/>
                          <a:ea typeface="Consolas"/>
                          <a:cs typeface="Consolas"/>
                          <a:sym typeface="Consolas"/>
                        </a:rPr>
                      </a:b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888888"/>
                          </a:solidFill>
                          <a:highlight>
                            <a:srgbClr val="333333"/>
                          </a:highlight>
                          <a:latin typeface="Consolas"/>
                          <a:ea typeface="Consolas"/>
                          <a:cs typeface="Consolas"/>
                          <a:sym typeface="Consolas"/>
                        </a:rPr>
                        <a:t>//Subtraction</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System.out.println(a-b); </a:t>
                      </a:r>
                      <a:r>
                        <a:rPr lang="en-IN" sz="1000">
                          <a:solidFill>
                            <a:srgbClr val="888888"/>
                          </a:solidFill>
                          <a:highlight>
                            <a:srgbClr val="333333"/>
                          </a:highlight>
                          <a:latin typeface="Consolas"/>
                          <a:ea typeface="Consolas"/>
                          <a:cs typeface="Consolas"/>
                          <a:sym typeface="Consolas"/>
                        </a:rPr>
                        <a:t>//-5.449999999999999</a:t>
                      </a:r>
                      <a:br>
                        <a:rPr lang="en-IN" sz="1000">
                          <a:solidFill>
                            <a:srgbClr val="FFFFFF"/>
                          </a:solidFill>
                          <a:highlight>
                            <a:srgbClr val="333333"/>
                          </a:highlight>
                          <a:latin typeface="Consolas"/>
                          <a:ea typeface="Consolas"/>
                          <a:cs typeface="Consolas"/>
                          <a:sym typeface="Consolas"/>
                        </a:rPr>
                      </a:b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888888"/>
                          </a:solidFill>
                          <a:highlight>
                            <a:srgbClr val="333333"/>
                          </a:highlight>
                          <a:latin typeface="Consolas"/>
                          <a:ea typeface="Consolas"/>
                          <a:cs typeface="Consolas"/>
                          <a:sym typeface="Consolas"/>
                        </a:rPr>
                        <a:t>//Multiplication</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System.out.println(a*b); </a:t>
                      </a:r>
                      <a:r>
                        <a:rPr lang="en-IN" sz="1000">
                          <a:solidFill>
                            <a:srgbClr val="888888"/>
                          </a:solidFill>
                          <a:highlight>
                            <a:srgbClr val="333333"/>
                          </a:highlight>
                          <a:latin typeface="Consolas"/>
                          <a:ea typeface="Consolas"/>
                          <a:cs typeface="Consolas"/>
                          <a:sym typeface="Consolas"/>
                        </a:rPr>
                        <a:t>//154.5</a:t>
                      </a:r>
                      <a:br>
                        <a:rPr lang="en-IN" sz="1000">
                          <a:solidFill>
                            <a:srgbClr val="FFFFFF"/>
                          </a:solidFill>
                          <a:highlight>
                            <a:srgbClr val="333333"/>
                          </a:highlight>
                          <a:latin typeface="Consolas"/>
                          <a:ea typeface="Consolas"/>
                          <a:cs typeface="Consolas"/>
                          <a:sym typeface="Consolas"/>
                        </a:rPr>
                      </a:b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888888"/>
                          </a:solidFill>
                          <a:highlight>
                            <a:srgbClr val="333333"/>
                          </a:highlight>
                          <a:latin typeface="Consolas"/>
                          <a:ea typeface="Consolas"/>
                          <a:cs typeface="Consolas"/>
                          <a:sym typeface="Consolas"/>
                        </a:rPr>
                        <a:t>//Division</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System.out.println(b/a); </a:t>
                      </a:r>
                      <a:r>
                        <a:rPr lang="en-IN" sz="1000">
                          <a:solidFill>
                            <a:srgbClr val="888888"/>
                          </a:solidFill>
                          <a:highlight>
                            <a:srgbClr val="333333"/>
                          </a:highlight>
                          <a:latin typeface="Consolas"/>
                          <a:ea typeface="Consolas"/>
                          <a:cs typeface="Consolas"/>
                          <a:sym typeface="Consolas"/>
                        </a:rPr>
                        <a:t>//1.545</a:t>
                      </a:r>
                      <a:br>
                        <a:rPr lang="en-IN" sz="1000">
                          <a:solidFill>
                            <a:srgbClr val="FFFFFF"/>
                          </a:solidFill>
                          <a:highlight>
                            <a:srgbClr val="333333"/>
                          </a:highlight>
                          <a:latin typeface="Consolas"/>
                          <a:ea typeface="Consolas"/>
                          <a:cs typeface="Consolas"/>
                          <a:sym typeface="Consolas"/>
                        </a:rPr>
                      </a:b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888888"/>
                          </a:solidFill>
                          <a:highlight>
                            <a:srgbClr val="333333"/>
                          </a:highlight>
                          <a:latin typeface="Consolas"/>
                          <a:ea typeface="Consolas"/>
                          <a:cs typeface="Consolas"/>
                          <a:sym typeface="Consolas"/>
                        </a:rPr>
                        <a:t>//Remainder</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System.out.println(b%a); </a:t>
                      </a:r>
                      <a:r>
                        <a:rPr lang="en-IN" sz="1000">
                          <a:solidFill>
                            <a:srgbClr val="888888"/>
                          </a:solidFill>
                          <a:highlight>
                            <a:srgbClr val="333333"/>
                          </a:highlight>
                          <a:latin typeface="Consolas"/>
                          <a:ea typeface="Consolas"/>
                          <a:cs typeface="Consolas"/>
                          <a:sym typeface="Consolas"/>
                        </a:rPr>
                        <a:t>//5.449999999999999    </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endParaRPr sz="1000">
                        <a:solidFill>
                          <a:srgbClr val="A9B7C6"/>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pic>
        <p:nvPicPr>
          <p:cNvPr id="727" name="Google Shape;727;p44"/>
          <p:cNvPicPr preferRelativeResize="0"/>
          <p:nvPr/>
        </p:nvPicPr>
        <p:blipFill>
          <a:blip r:embed="rId3">
            <a:alphaModFix/>
          </a:blip>
          <a:stretch>
            <a:fillRect/>
          </a:stretch>
        </p:blipFill>
        <p:spPr>
          <a:xfrm>
            <a:off x="5602075" y="2154187"/>
            <a:ext cx="3289000" cy="988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45"/>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733" name="Google Shape;733;p45"/>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Assignment </a:t>
            </a:r>
            <a:r>
              <a:rPr lang="en-IN" sz="2340">
                <a:solidFill>
                  <a:schemeClr val="lt1"/>
                </a:solidFill>
                <a:latin typeface="Proxima Nova"/>
                <a:ea typeface="Proxima Nova"/>
                <a:cs typeface="Proxima Nova"/>
                <a:sym typeface="Proxima Nova"/>
              </a:rPr>
              <a:t>Operator</a:t>
            </a:r>
            <a:endParaRPr b="0" i="0" sz="2340" u="none" cap="none" strike="noStrike">
              <a:solidFill>
                <a:schemeClr val="lt1"/>
              </a:solidFill>
              <a:latin typeface="Proxima Nova"/>
              <a:ea typeface="Proxima Nova"/>
              <a:cs typeface="Proxima Nova"/>
              <a:sym typeface="Proxima Nova"/>
            </a:endParaRPr>
          </a:p>
        </p:txBody>
      </p:sp>
      <p:sp>
        <p:nvSpPr>
          <p:cNvPr id="734" name="Google Shape;734;p45"/>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5" name="Google Shape;735;p45"/>
          <p:cNvSpPr txBox="1"/>
          <p:nvPr/>
        </p:nvSpPr>
        <p:spPr>
          <a:xfrm>
            <a:off x="244550" y="1188725"/>
            <a:ext cx="4799700" cy="3074700"/>
          </a:xfrm>
          <a:prstGeom prst="rect">
            <a:avLst/>
          </a:prstGeom>
          <a:noFill/>
          <a:ln>
            <a:noFill/>
          </a:ln>
        </p:spPr>
        <p:txBody>
          <a:bodyPr anchorCtr="0" anchor="t" bIns="45700" lIns="91425" spcFirstLastPara="1" rIns="91425" wrap="square" tIns="45700">
            <a:noAutofit/>
          </a:bodyPr>
          <a:lstStyle/>
          <a:p>
            <a:pPr indent="-317500" lvl="0" marL="457200" marR="0" rtl="0" algn="just">
              <a:lnSpc>
                <a:spcPct val="100000"/>
              </a:lnSpc>
              <a:spcBef>
                <a:spcPts val="1200"/>
              </a:spcBef>
              <a:spcAft>
                <a:spcPts val="0"/>
              </a:spcAft>
              <a:buSzPts val="1400"/>
              <a:buChar char="●"/>
            </a:pPr>
            <a:r>
              <a:rPr lang="en-IN"/>
              <a:t>The most common operator that you will use is the assignment operator.</a:t>
            </a:r>
            <a:endParaRPr/>
          </a:p>
          <a:p>
            <a:pPr indent="-317500" lvl="0" marL="457200" marR="0" rtl="0" algn="just">
              <a:lnSpc>
                <a:spcPct val="100000"/>
              </a:lnSpc>
              <a:spcBef>
                <a:spcPts val="0"/>
              </a:spcBef>
              <a:spcAft>
                <a:spcPts val="0"/>
              </a:spcAft>
              <a:buSzPts val="1400"/>
              <a:buChar char="●"/>
            </a:pPr>
            <a:r>
              <a:rPr lang="en-IN"/>
              <a:t>The assignment operator “=” is used to assign a value </a:t>
            </a:r>
            <a:r>
              <a:rPr lang="en-IN">
                <a:highlight>
                  <a:srgbClr val="FFFFFF"/>
                </a:highlight>
              </a:rPr>
              <a:t>to an </a:t>
            </a:r>
            <a:r>
              <a:rPr lang="en-IN">
                <a:highlight>
                  <a:srgbClr val="FFFFFF"/>
                </a:highlight>
              </a:rPr>
              <a:t>operand</a:t>
            </a:r>
            <a:r>
              <a:rPr lang="en-IN"/>
              <a:t>.</a:t>
            </a:r>
            <a:endParaRPr/>
          </a:p>
          <a:p>
            <a:pPr indent="-317500" lvl="0" marL="457200" marR="0" rtl="0" algn="just">
              <a:lnSpc>
                <a:spcPct val="100000"/>
              </a:lnSpc>
              <a:spcBef>
                <a:spcPts val="0"/>
              </a:spcBef>
              <a:spcAft>
                <a:spcPts val="0"/>
              </a:spcAft>
              <a:buSzPts val="1400"/>
              <a:buChar char="●"/>
            </a:pPr>
            <a:r>
              <a:rPr lang="en-IN"/>
              <a:t>It can also be used to assign </a:t>
            </a:r>
            <a:r>
              <a:rPr i="1" lang="en-IN"/>
              <a:t>object references*.</a:t>
            </a:r>
            <a:endParaRPr/>
          </a:p>
          <a:p>
            <a:pPr indent="0" lvl="0" marL="0" marR="0" rtl="0" algn="just">
              <a:lnSpc>
                <a:spcPct val="100000"/>
              </a:lnSpc>
              <a:spcBef>
                <a:spcPts val="1200"/>
              </a:spcBef>
              <a:spcAft>
                <a:spcPts val="0"/>
              </a:spcAft>
              <a:buClr>
                <a:schemeClr val="dk1"/>
              </a:buClr>
              <a:buSzPts val="1400"/>
              <a:buFont typeface="Arial"/>
              <a:buNone/>
            </a:pPr>
            <a:r>
              <a:t/>
            </a:r>
            <a:endParaRPr/>
          </a:p>
          <a:p>
            <a:pPr indent="0" lvl="0" marL="0" marR="0" rtl="0" algn="just">
              <a:lnSpc>
                <a:spcPct val="100000"/>
              </a:lnSpc>
              <a:spcBef>
                <a:spcPts val="1200"/>
              </a:spcBef>
              <a:spcAft>
                <a:spcPts val="0"/>
              </a:spcAft>
              <a:buClr>
                <a:schemeClr val="dk1"/>
              </a:buClr>
              <a:buSzPts val="1400"/>
              <a:buFont typeface="Arial"/>
              <a:buNone/>
            </a:pPr>
            <a:r>
              <a:t/>
            </a:r>
            <a:endParaRPr/>
          </a:p>
        </p:txBody>
      </p:sp>
      <p:graphicFrame>
        <p:nvGraphicFramePr>
          <p:cNvPr id="736" name="Google Shape;736;p45"/>
          <p:cNvGraphicFramePr/>
          <p:nvPr/>
        </p:nvGraphicFramePr>
        <p:xfrm>
          <a:off x="5864925" y="1188713"/>
          <a:ext cx="3000000" cy="3000000"/>
        </p:xfrm>
        <a:graphic>
          <a:graphicData uri="http://schemas.openxmlformats.org/drawingml/2006/table">
            <a:tbl>
              <a:tblPr>
                <a:noFill/>
                <a:tableStyleId>{85707ADD-A2B3-4BE1-9A7F-40C5DCAC5219}</a:tableStyleId>
              </a:tblPr>
              <a:tblGrid>
                <a:gridCol w="2933700"/>
              </a:tblGrid>
              <a:tr h="2159600">
                <a:tc>
                  <a:txBody>
                    <a:bodyPr/>
                    <a:lstStyle/>
                    <a:p>
                      <a:pPr indent="0" lvl="0" marL="0" rtl="0" algn="l">
                        <a:lnSpc>
                          <a:spcPct val="115000"/>
                        </a:lnSpc>
                        <a:spcBef>
                          <a:spcPts val="0"/>
                        </a:spcBef>
                        <a:spcAft>
                          <a:spcPts val="0"/>
                        </a:spcAft>
                        <a:buNone/>
                      </a:pPr>
                      <a:r>
                        <a:rPr lang="en-IN" sz="1000">
                          <a:solidFill>
                            <a:srgbClr val="FCC28C"/>
                          </a:solidFill>
                          <a:highlight>
                            <a:srgbClr val="333333"/>
                          </a:highlight>
                          <a:latin typeface="Consolas"/>
                          <a:ea typeface="Consolas"/>
                          <a:cs typeface="Consolas"/>
                          <a:sym typeface="Consolas"/>
                        </a:rPr>
                        <a:t>public</a:t>
                      </a: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class</a:t>
                      </a:r>
                      <a:r>
                        <a:rPr lang="en-IN" sz="1000">
                          <a:solidFill>
                            <a:srgbClr val="FFFFFF"/>
                          </a:solidFill>
                          <a:highlight>
                            <a:srgbClr val="333333"/>
                          </a:highlight>
                          <a:latin typeface="Consolas"/>
                          <a:ea typeface="Consolas"/>
                          <a:cs typeface="Consolas"/>
                          <a:sym typeface="Consolas"/>
                        </a:rPr>
                        <a:t> </a:t>
                      </a:r>
                      <a:r>
                        <a:rPr lang="en-IN" sz="1000">
                          <a:solidFill>
                            <a:srgbClr val="FFFFAA"/>
                          </a:solidFill>
                          <a:highlight>
                            <a:srgbClr val="333333"/>
                          </a:highlight>
                          <a:latin typeface="Consolas"/>
                          <a:ea typeface="Consolas"/>
                          <a:cs typeface="Consolas"/>
                          <a:sym typeface="Consolas"/>
                        </a:rPr>
                        <a:t>Main</a:t>
                      </a:r>
                      <a:r>
                        <a:rPr lang="en-IN" sz="1000">
                          <a:solidFill>
                            <a:srgbClr val="FFFFFF"/>
                          </a:solidFill>
                          <a:highlight>
                            <a:srgbClr val="333333"/>
                          </a:highlight>
                          <a:latin typeface="Consolas"/>
                          <a:ea typeface="Consolas"/>
                          <a:cs typeface="Consolas"/>
                          <a:sym typeface="Consolas"/>
                        </a:rPr>
                        <a:t> {</a:t>
                      </a:r>
                      <a:br>
                        <a:rPr lang="en-IN" sz="1000">
                          <a:solidFill>
                            <a:srgbClr val="FFFFFF"/>
                          </a:solidFill>
                          <a:highlight>
                            <a:srgbClr val="333333"/>
                          </a:highlight>
                          <a:latin typeface="Consolas"/>
                          <a:ea typeface="Consolas"/>
                          <a:cs typeface="Consolas"/>
                          <a:sym typeface="Consolas"/>
                        </a:rPr>
                      </a:b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public</a:t>
                      </a: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static</a:t>
                      </a: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void</a:t>
                      </a:r>
                      <a:r>
                        <a:rPr lang="en-IN" sz="1000">
                          <a:solidFill>
                            <a:srgbClr val="FFFFFF"/>
                          </a:solidFill>
                          <a:highlight>
                            <a:srgbClr val="333333"/>
                          </a:highlight>
                          <a:latin typeface="Consolas"/>
                          <a:ea typeface="Consolas"/>
                          <a:cs typeface="Consolas"/>
                          <a:sym typeface="Consolas"/>
                        </a:rPr>
                        <a:t> </a:t>
                      </a:r>
                      <a:r>
                        <a:rPr lang="en-IN" sz="1000">
                          <a:solidFill>
                            <a:srgbClr val="FFFFAA"/>
                          </a:solidFill>
                          <a:highlight>
                            <a:srgbClr val="333333"/>
                          </a:highlight>
                          <a:latin typeface="Consolas"/>
                          <a:ea typeface="Consolas"/>
                          <a:cs typeface="Consolas"/>
                          <a:sym typeface="Consolas"/>
                        </a:rPr>
                        <a:t>main</a:t>
                      </a:r>
                      <a:r>
                        <a:rPr lang="en-IN" sz="1000">
                          <a:solidFill>
                            <a:srgbClr val="FFFFFF"/>
                          </a:solidFill>
                          <a:highlight>
                            <a:srgbClr val="333333"/>
                          </a:highlight>
                          <a:latin typeface="Consolas"/>
                          <a:ea typeface="Consolas"/>
                          <a:cs typeface="Consolas"/>
                          <a:sym typeface="Consolas"/>
                        </a:rPr>
                        <a:t>(String[] args)</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int</a:t>
                      </a:r>
                      <a:r>
                        <a:rPr lang="en-IN" sz="1000">
                          <a:solidFill>
                            <a:srgbClr val="FFFFFF"/>
                          </a:solidFill>
                          <a:highlight>
                            <a:srgbClr val="333333"/>
                          </a:highlight>
                          <a:latin typeface="Consolas"/>
                          <a:ea typeface="Consolas"/>
                          <a:cs typeface="Consolas"/>
                          <a:sym typeface="Consolas"/>
                        </a:rPr>
                        <a:t> a = </a:t>
                      </a:r>
                      <a:r>
                        <a:rPr lang="en-IN" sz="1000">
                          <a:solidFill>
                            <a:srgbClr val="D36363"/>
                          </a:solidFill>
                          <a:highlight>
                            <a:srgbClr val="333333"/>
                          </a:highlight>
                          <a:latin typeface="Consolas"/>
                          <a:ea typeface="Consolas"/>
                          <a:cs typeface="Consolas"/>
                          <a:sym typeface="Consolas"/>
                        </a:rPr>
                        <a:t>10</a:t>
                      </a:r>
                      <a:r>
                        <a:rPr lang="en-IN" sz="1000">
                          <a:solidFill>
                            <a:srgbClr val="FFFFFF"/>
                          </a:solidFill>
                          <a:highlight>
                            <a:srgbClr val="333333"/>
                          </a:highlight>
                          <a:latin typeface="Consolas"/>
                          <a:ea typeface="Consolas"/>
                          <a:cs typeface="Consolas"/>
                          <a:sym typeface="Consolas"/>
                        </a:rPr>
                        <a:t>;</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double</a:t>
                      </a:r>
                      <a:r>
                        <a:rPr lang="en-IN" sz="1000">
                          <a:solidFill>
                            <a:srgbClr val="FFFFFF"/>
                          </a:solidFill>
                          <a:highlight>
                            <a:srgbClr val="333333"/>
                          </a:highlight>
                          <a:latin typeface="Consolas"/>
                          <a:ea typeface="Consolas"/>
                          <a:cs typeface="Consolas"/>
                          <a:sym typeface="Consolas"/>
                        </a:rPr>
                        <a:t> b = </a:t>
                      </a:r>
                      <a:r>
                        <a:rPr lang="en-IN" sz="1000">
                          <a:solidFill>
                            <a:srgbClr val="D36363"/>
                          </a:solidFill>
                          <a:highlight>
                            <a:srgbClr val="333333"/>
                          </a:highlight>
                          <a:latin typeface="Consolas"/>
                          <a:ea typeface="Consolas"/>
                          <a:cs typeface="Consolas"/>
                          <a:sym typeface="Consolas"/>
                        </a:rPr>
                        <a:t>15.45</a:t>
                      </a:r>
                      <a:r>
                        <a:rPr lang="en-IN" sz="1000">
                          <a:solidFill>
                            <a:srgbClr val="FFFFFF"/>
                          </a:solidFill>
                          <a:highlight>
                            <a:srgbClr val="333333"/>
                          </a:highlight>
                          <a:latin typeface="Consolas"/>
                          <a:ea typeface="Consolas"/>
                          <a:cs typeface="Consolas"/>
                          <a:sym typeface="Consolas"/>
                        </a:rPr>
                        <a:t>;</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int</a:t>
                      </a:r>
                      <a:r>
                        <a:rPr lang="en-IN" sz="1000">
                          <a:solidFill>
                            <a:srgbClr val="FFFFFF"/>
                          </a:solidFill>
                          <a:highlight>
                            <a:srgbClr val="333333"/>
                          </a:highlight>
                          <a:latin typeface="Consolas"/>
                          <a:ea typeface="Consolas"/>
                          <a:cs typeface="Consolas"/>
                          <a:sym typeface="Consolas"/>
                        </a:rPr>
                        <a:t> c = a+b; </a:t>
                      </a:r>
                      <a:r>
                        <a:rPr lang="en-IN" sz="1000">
                          <a:solidFill>
                            <a:srgbClr val="888888"/>
                          </a:solidFill>
                          <a:highlight>
                            <a:srgbClr val="333333"/>
                          </a:highlight>
                          <a:latin typeface="Consolas"/>
                          <a:ea typeface="Consolas"/>
                          <a:cs typeface="Consolas"/>
                          <a:sym typeface="Consolas"/>
                        </a:rPr>
                        <a:t>//25</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String message = </a:t>
                      </a:r>
                      <a:r>
                        <a:rPr lang="en-IN" sz="1000">
                          <a:solidFill>
                            <a:srgbClr val="A2FCA2"/>
                          </a:solidFill>
                          <a:highlight>
                            <a:srgbClr val="333333"/>
                          </a:highlight>
                          <a:latin typeface="Consolas"/>
                          <a:ea typeface="Consolas"/>
                          <a:cs typeface="Consolas"/>
                          <a:sym typeface="Consolas"/>
                        </a:rPr>
                        <a:t>"Hello There!"</a:t>
                      </a:r>
                      <a:r>
                        <a:rPr lang="en-IN" sz="1000">
                          <a:solidFill>
                            <a:srgbClr val="FFFFFF"/>
                          </a:solidFill>
                          <a:highlight>
                            <a:srgbClr val="333333"/>
                          </a:highlight>
                          <a:latin typeface="Consolas"/>
                          <a:ea typeface="Consolas"/>
                          <a:cs typeface="Consolas"/>
                          <a:sym typeface="Consolas"/>
                        </a:rPr>
                        <a:t>;</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endParaRPr sz="1000">
                        <a:solidFill>
                          <a:srgbClr val="A9B7C6"/>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
        <p:nvSpPr>
          <p:cNvPr id="737" name="Google Shape;737;p45"/>
          <p:cNvSpPr txBox="1"/>
          <p:nvPr/>
        </p:nvSpPr>
        <p:spPr>
          <a:xfrm>
            <a:off x="446175" y="2726675"/>
            <a:ext cx="4350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t>*</a:t>
            </a:r>
            <a:r>
              <a:rPr i="1" lang="en-IN"/>
              <a:t>You will learn about this in detail in the course on Object-Oriented Analysis and Design.</a:t>
            </a:r>
            <a:endParaRPr i="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46"/>
          <p:cNvSpPr txBox="1"/>
          <p:nvPr>
            <p:ph idx="1" type="body"/>
          </p:nvPr>
        </p:nvSpPr>
        <p:spPr>
          <a:xfrm>
            <a:off x="630252" y="1146644"/>
            <a:ext cx="6775800" cy="533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None/>
            </a:pPr>
            <a:r>
              <a:rPr lang="en-IN"/>
              <a:t> </a:t>
            </a:r>
            <a:endParaRPr/>
          </a:p>
        </p:txBody>
      </p:sp>
      <p:sp>
        <p:nvSpPr>
          <p:cNvPr id="743" name="Google Shape;743;p46"/>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744" name="Google Shape;744;p46"/>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Unary Operators</a:t>
            </a:r>
            <a:endParaRPr b="0" i="0" sz="2340" u="none" cap="none" strike="noStrike">
              <a:solidFill>
                <a:schemeClr val="lt1"/>
              </a:solidFill>
              <a:latin typeface="Proxima Nova"/>
              <a:ea typeface="Proxima Nova"/>
              <a:cs typeface="Proxima Nova"/>
              <a:sym typeface="Proxima Nova"/>
            </a:endParaRPr>
          </a:p>
        </p:txBody>
      </p:sp>
      <p:sp>
        <p:nvSpPr>
          <p:cNvPr id="745" name="Google Shape;745;p46"/>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6" name="Google Shape;746;p46"/>
          <p:cNvSpPr txBox="1"/>
          <p:nvPr/>
        </p:nvSpPr>
        <p:spPr>
          <a:xfrm>
            <a:off x="72725" y="1210025"/>
            <a:ext cx="4339500" cy="14298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100"/>
              </a:spcBef>
              <a:spcAft>
                <a:spcPts val="0"/>
              </a:spcAft>
              <a:buSzPts val="1400"/>
              <a:buChar char="●"/>
            </a:pPr>
            <a:r>
              <a:rPr lang="en-IN"/>
              <a:t>Unary operators are the operators that require only one operand.</a:t>
            </a:r>
            <a:endParaRPr/>
          </a:p>
          <a:p>
            <a:pPr indent="0" lvl="0" marL="457200" marR="0" rtl="0" algn="l">
              <a:lnSpc>
                <a:spcPct val="100000"/>
              </a:lnSpc>
              <a:spcBef>
                <a:spcPts val="100"/>
              </a:spcBef>
              <a:spcAft>
                <a:spcPts val="0"/>
              </a:spcAft>
              <a:buNone/>
            </a:pPr>
            <a:r>
              <a:t/>
            </a:r>
            <a:endParaRPr/>
          </a:p>
          <a:p>
            <a:pPr indent="-317500" lvl="0" marL="457200" marR="0" rtl="0" algn="l">
              <a:lnSpc>
                <a:spcPct val="100000"/>
              </a:lnSpc>
              <a:spcBef>
                <a:spcPts val="100"/>
              </a:spcBef>
              <a:spcAft>
                <a:spcPts val="0"/>
              </a:spcAft>
              <a:buSzPts val="1400"/>
              <a:buChar char="●"/>
            </a:pPr>
            <a:r>
              <a:rPr lang="en-IN"/>
              <a:t>They perform operations such as increment, decrement and value inversion.</a:t>
            </a:r>
            <a:endParaRPr/>
          </a:p>
          <a:p>
            <a:pPr indent="0" lvl="0" marL="0" marR="0" rtl="0" algn="l">
              <a:lnSpc>
                <a:spcPct val="100000"/>
              </a:lnSpc>
              <a:spcBef>
                <a:spcPts val="100"/>
              </a:spcBef>
              <a:spcAft>
                <a:spcPts val="0"/>
              </a:spcAft>
              <a:buNone/>
            </a:pPr>
            <a:r>
              <a:t/>
            </a:r>
            <a:endParaRPr/>
          </a:p>
          <a:p>
            <a:pPr indent="0" lvl="0" marL="0" marR="0" rtl="0" algn="l">
              <a:lnSpc>
                <a:spcPct val="100000"/>
              </a:lnSpc>
              <a:spcBef>
                <a:spcPts val="100"/>
              </a:spcBef>
              <a:spcAft>
                <a:spcPts val="0"/>
              </a:spcAft>
              <a:buNone/>
            </a:pPr>
            <a:r>
              <a:rPr lang="en-IN"/>
              <a:t>Let’s take a look at each unary operator with an example.</a:t>
            </a:r>
            <a:endParaRPr/>
          </a:p>
          <a:p>
            <a:pPr indent="0" lvl="0" marL="0" marR="0" rtl="0" algn="l">
              <a:lnSpc>
                <a:spcPct val="100000"/>
              </a:lnSpc>
              <a:spcBef>
                <a:spcPts val="100"/>
              </a:spcBef>
              <a:spcAft>
                <a:spcPts val="0"/>
              </a:spcAft>
              <a:buNone/>
            </a:pPr>
            <a:r>
              <a:t/>
            </a:r>
            <a:endParaRPr/>
          </a:p>
          <a:p>
            <a:pPr indent="-317500" lvl="0" marL="457200" marR="0" rtl="0" algn="l">
              <a:lnSpc>
                <a:spcPct val="100000"/>
              </a:lnSpc>
              <a:spcBef>
                <a:spcPts val="100"/>
              </a:spcBef>
              <a:spcAft>
                <a:spcPts val="0"/>
              </a:spcAft>
              <a:buSzPts val="1400"/>
              <a:buAutoNum type="arabicPeriod"/>
            </a:pPr>
            <a:r>
              <a:rPr b="1" lang="en-IN"/>
              <a:t>Unary Positive: </a:t>
            </a:r>
            <a:r>
              <a:rPr lang="en-IN"/>
              <a:t>It indicates </a:t>
            </a:r>
            <a:r>
              <a:rPr lang="en-IN">
                <a:solidFill>
                  <a:schemeClr val="dk1"/>
                </a:solidFill>
              </a:rPr>
              <a:t>that </a:t>
            </a:r>
            <a:r>
              <a:rPr lang="en-IN"/>
              <a:t>a number is positive. </a:t>
            </a:r>
            <a:r>
              <a:rPr b="1" lang="en-IN"/>
              <a:t>Note: </a:t>
            </a:r>
            <a:r>
              <a:rPr lang="en-IN"/>
              <a:t>A number is positive regardless of whether the + symbol is present or not.</a:t>
            </a:r>
            <a:endParaRPr/>
          </a:p>
          <a:p>
            <a:pPr indent="0" lvl="0" marL="0" marR="0" rtl="0" algn="l">
              <a:lnSpc>
                <a:spcPct val="100000"/>
              </a:lnSpc>
              <a:spcBef>
                <a:spcPts val="100"/>
              </a:spcBef>
              <a:spcAft>
                <a:spcPts val="0"/>
              </a:spcAft>
              <a:buNone/>
            </a:pPr>
            <a:r>
              <a:t/>
            </a:r>
            <a:endParaRPr/>
          </a:p>
          <a:p>
            <a:pPr indent="0" lvl="0" marL="0" marR="0" rtl="0" algn="l">
              <a:lnSpc>
                <a:spcPct val="100000"/>
              </a:lnSpc>
              <a:spcBef>
                <a:spcPts val="100"/>
              </a:spcBef>
              <a:spcAft>
                <a:spcPts val="0"/>
              </a:spcAft>
              <a:buNone/>
            </a:pPr>
            <a:r>
              <a:t/>
            </a:r>
            <a:endParaRPr/>
          </a:p>
          <a:p>
            <a:pPr indent="0" lvl="0" marL="457200" marR="0" rtl="0" algn="l">
              <a:lnSpc>
                <a:spcPct val="100000"/>
              </a:lnSpc>
              <a:spcBef>
                <a:spcPts val="100"/>
              </a:spcBef>
              <a:spcAft>
                <a:spcPts val="0"/>
              </a:spcAft>
              <a:buNone/>
            </a:pPr>
            <a:r>
              <a:t/>
            </a:r>
            <a:endParaRPr/>
          </a:p>
          <a:p>
            <a:pPr indent="0" lvl="0" marL="457200" marR="0" rtl="0" algn="l">
              <a:lnSpc>
                <a:spcPct val="100000"/>
              </a:lnSpc>
              <a:spcBef>
                <a:spcPts val="100"/>
              </a:spcBef>
              <a:spcAft>
                <a:spcPts val="0"/>
              </a:spcAft>
              <a:buNone/>
            </a:pPr>
            <a:r>
              <a:t/>
            </a:r>
            <a:endParaRPr/>
          </a:p>
        </p:txBody>
      </p:sp>
      <p:graphicFrame>
        <p:nvGraphicFramePr>
          <p:cNvPr id="747" name="Google Shape;747;p46"/>
          <p:cNvGraphicFramePr/>
          <p:nvPr/>
        </p:nvGraphicFramePr>
        <p:xfrm>
          <a:off x="4572000" y="1146650"/>
          <a:ext cx="3000000" cy="3000000"/>
        </p:xfrm>
        <a:graphic>
          <a:graphicData uri="http://schemas.openxmlformats.org/drawingml/2006/table">
            <a:tbl>
              <a:tblPr>
                <a:noFill/>
                <a:tableStyleId>{F801521D-7E2B-4F6E-947D-DF816D2E35B8}</a:tableStyleId>
              </a:tblPr>
              <a:tblGrid>
                <a:gridCol w="957875"/>
                <a:gridCol w="3312775"/>
              </a:tblGrid>
              <a:tr h="393675">
                <a:tc>
                  <a:txBody>
                    <a:bodyPr/>
                    <a:lstStyle/>
                    <a:p>
                      <a:pPr indent="0" lvl="0" marL="0" rtl="0" algn="l">
                        <a:spcBef>
                          <a:spcPts val="0"/>
                        </a:spcBef>
                        <a:spcAft>
                          <a:spcPts val="0"/>
                        </a:spcAft>
                        <a:buNone/>
                      </a:pPr>
                      <a:r>
                        <a:rPr b="1" lang="en-IN"/>
                        <a:t>Operator</a:t>
                      </a:r>
                      <a:endParaRPr b="1"/>
                    </a:p>
                  </a:txBody>
                  <a:tcPr marT="91425" marB="91425" marR="91425" marL="91425"/>
                </a:tc>
                <a:tc>
                  <a:txBody>
                    <a:bodyPr/>
                    <a:lstStyle/>
                    <a:p>
                      <a:pPr indent="0" lvl="0" marL="0" rtl="0" algn="l">
                        <a:spcBef>
                          <a:spcPts val="0"/>
                        </a:spcBef>
                        <a:spcAft>
                          <a:spcPts val="0"/>
                        </a:spcAft>
                        <a:buNone/>
                      </a:pPr>
                      <a:r>
                        <a:rPr b="1" lang="en-IN"/>
                        <a:t>Description</a:t>
                      </a:r>
                      <a:endParaRPr b="1"/>
                    </a:p>
                  </a:txBody>
                  <a:tcPr marT="91425" marB="91425" marR="91425" marL="91425"/>
                </a:tc>
              </a:tr>
              <a:tr h="376025">
                <a:tc>
                  <a:txBody>
                    <a:bodyPr/>
                    <a:lstStyle/>
                    <a:p>
                      <a:pPr indent="0" lvl="0" marL="0" rtl="0" algn="l">
                        <a:spcBef>
                          <a:spcPts val="0"/>
                        </a:spcBef>
                        <a:spcAft>
                          <a:spcPts val="0"/>
                        </a:spcAft>
                        <a:buNone/>
                      </a:pPr>
                      <a:r>
                        <a:rPr lang="en-IN"/>
                        <a:t>+</a:t>
                      </a:r>
                      <a:endParaRPr/>
                    </a:p>
                  </a:txBody>
                  <a:tcPr marT="91425" marB="91425" marR="91425" marL="91425"/>
                </a:tc>
                <a:tc>
                  <a:txBody>
                    <a:bodyPr/>
                    <a:lstStyle/>
                    <a:p>
                      <a:pPr indent="0" lvl="0" marL="0" rtl="0" algn="l">
                        <a:spcBef>
                          <a:spcPts val="0"/>
                        </a:spcBef>
                        <a:spcAft>
                          <a:spcPts val="0"/>
                        </a:spcAft>
                        <a:buNone/>
                      </a:pPr>
                      <a:r>
                        <a:rPr lang="en-IN"/>
                        <a:t>Indicates that a number is positive</a:t>
                      </a:r>
                      <a:endParaRPr/>
                    </a:p>
                  </a:txBody>
                  <a:tcPr marT="91425" marB="91425" marR="91425" marL="91425"/>
                </a:tc>
              </a:tr>
              <a:tr h="376025">
                <a:tc>
                  <a:txBody>
                    <a:bodyPr/>
                    <a:lstStyle/>
                    <a:p>
                      <a:pPr indent="0" lvl="0" marL="0" rtl="0" algn="l">
                        <a:spcBef>
                          <a:spcPts val="0"/>
                        </a:spcBef>
                        <a:spcAft>
                          <a:spcPts val="0"/>
                        </a:spcAft>
                        <a:buNone/>
                      </a:pPr>
                      <a:r>
                        <a:rPr lang="en-IN"/>
                        <a:t>-</a:t>
                      </a:r>
                      <a:endParaRPr/>
                    </a:p>
                  </a:txBody>
                  <a:tcPr marT="91425" marB="91425" marR="91425" marL="91425"/>
                </a:tc>
                <a:tc>
                  <a:txBody>
                    <a:bodyPr/>
                    <a:lstStyle/>
                    <a:p>
                      <a:pPr indent="0" lvl="0" marL="0" rtl="0" algn="l">
                        <a:spcBef>
                          <a:spcPts val="0"/>
                        </a:spcBef>
                        <a:spcAft>
                          <a:spcPts val="0"/>
                        </a:spcAft>
                        <a:buNone/>
                      </a:pPr>
                      <a:r>
                        <a:rPr lang="en-IN"/>
                        <a:t>Indicates </a:t>
                      </a:r>
                      <a:r>
                        <a:rPr lang="en-IN">
                          <a:solidFill>
                            <a:schemeClr val="dk1"/>
                          </a:solidFill>
                        </a:rPr>
                        <a:t>that </a:t>
                      </a:r>
                      <a:r>
                        <a:rPr lang="en-IN"/>
                        <a:t>a number is negative</a:t>
                      </a:r>
                      <a:endParaRPr/>
                    </a:p>
                  </a:txBody>
                  <a:tcPr marT="91425" marB="91425" marR="91425" marL="91425"/>
                </a:tc>
              </a:tr>
              <a:tr h="376025">
                <a:tc>
                  <a:txBody>
                    <a:bodyPr/>
                    <a:lstStyle/>
                    <a:p>
                      <a:pPr indent="0" lvl="0" marL="0" rtl="0" algn="l">
                        <a:spcBef>
                          <a:spcPts val="0"/>
                        </a:spcBef>
                        <a:spcAft>
                          <a:spcPts val="0"/>
                        </a:spcAft>
                        <a:buNone/>
                      </a:pPr>
                      <a:r>
                        <a:rPr lang="en-IN"/>
                        <a:t>++</a:t>
                      </a:r>
                      <a:endParaRPr/>
                    </a:p>
                  </a:txBody>
                  <a:tcPr marT="91425" marB="91425" marR="91425" marL="91425"/>
                </a:tc>
                <a:tc>
                  <a:txBody>
                    <a:bodyPr/>
                    <a:lstStyle/>
                    <a:p>
                      <a:pPr indent="0" lvl="0" marL="0" rtl="0" algn="l">
                        <a:spcBef>
                          <a:spcPts val="0"/>
                        </a:spcBef>
                        <a:spcAft>
                          <a:spcPts val="0"/>
                        </a:spcAft>
                        <a:buNone/>
                      </a:pPr>
                      <a:r>
                        <a:rPr lang="en-IN"/>
                        <a:t>I</a:t>
                      </a:r>
                      <a:r>
                        <a:rPr lang="en-IN"/>
                        <a:t>ncrements a value by 1</a:t>
                      </a:r>
                      <a:endParaRPr/>
                    </a:p>
                  </a:txBody>
                  <a:tcPr marT="91425" marB="91425" marR="91425" marL="91425"/>
                </a:tc>
              </a:tr>
              <a:tr h="376025">
                <a:tc>
                  <a:txBody>
                    <a:bodyPr/>
                    <a:lstStyle/>
                    <a:p>
                      <a:pPr indent="0" lvl="0" marL="0" rtl="0" algn="l">
                        <a:spcBef>
                          <a:spcPts val="0"/>
                        </a:spcBef>
                        <a:spcAft>
                          <a:spcPts val="0"/>
                        </a:spcAft>
                        <a:buNone/>
                      </a:pPr>
                      <a:r>
                        <a:rPr lang="en-IN"/>
                        <a:t>--</a:t>
                      </a:r>
                      <a:endParaRPr/>
                    </a:p>
                  </a:txBody>
                  <a:tcPr marT="91425" marB="91425" marR="91425" marL="91425"/>
                </a:tc>
                <a:tc>
                  <a:txBody>
                    <a:bodyPr/>
                    <a:lstStyle/>
                    <a:p>
                      <a:pPr indent="0" lvl="0" marL="0" rtl="0" algn="l">
                        <a:spcBef>
                          <a:spcPts val="0"/>
                        </a:spcBef>
                        <a:spcAft>
                          <a:spcPts val="0"/>
                        </a:spcAft>
                        <a:buNone/>
                      </a:pPr>
                      <a:r>
                        <a:rPr lang="en-IN"/>
                        <a:t>Decrements a value by 1</a:t>
                      </a:r>
                      <a:endParaRPr/>
                    </a:p>
                  </a:txBody>
                  <a:tcPr marT="91425" marB="91425" marR="91425" marL="91425"/>
                </a:tc>
              </a:tr>
              <a:tr h="376025">
                <a:tc>
                  <a:txBody>
                    <a:bodyPr/>
                    <a:lstStyle/>
                    <a:p>
                      <a:pPr indent="0" lvl="0" marL="0" rtl="0" algn="l">
                        <a:spcBef>
                          <a:spcPts val="0"/>
                        </a:spcBef>
                        <a:spcAft>
                          <a:spcPts val="0"/>
                        </a:spcAft>
                        <a:buNone/>
                      </a:pPr>
                      <a:r>
                        <a:rPr lang="en-IN"/>
                        <a:t>!</a:t>
                      </a:r>
                      <a:endParaRPr/>
                    </a:p>
                  </a:txBody>
                  <a:tcPr marT="91425" marB="91425" marR="91425" marL="91425"/>
                </a:tc>
                <a:tc>
                  <a:txBody>
                    <a:bodyPr/>
                    <a:lstStyle/>
                    <a:p>
                      <a:pPr indent="0" lvl="0" marL="0" rtl="0" algn="l">
                        <a:spcBef>
                          <a:spcPts val="0"/>
                        </a:spcBef>
                        <a:spcAft>
                          <a:spcPts val="0"/>
                        </a:spcAft>
                        <a:buNone/>
                      </a:pPr>
                      <a:r>
                        <a:rPr lang="en-IN"/>
                        <a:t>Inverts the value of a boolean</a:t>
                      </a:r>
                      <a:endParaRPr/>
                    </a:p>
                  </a:txBody>
                  <a:tcPr marT="91425" marB="91425" marR="91425" marL="91425"/>
                </a:tc>
              </a:tr>
            </a:tbl>
          </a:graphicData>
        </a:graphic>
      </p:graphicFrame>
      <p:sp>
        <p:nvSpPr>
          <p:cNvPr id="748" name="Google Shape;748;p46"/>
          <p:cNvSpPr txBox="1"/>
          <p:nvPr/>
        </p:nvSpPr>
        <p:spPr>
          <a:xfrm>
            <a:off x="4784075" y="3606650"/>
            <a:ext cx="3296700" cy="34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N"/>
              <a:t>Unary Operators</a:t>
            </a:r>
            <a:endParaRPr/>
          </a:p>
        </p:txBody>
      </p:sp>
      <p:graphicFrame>
        <p:nvGraphicFramePr>
          <p:cNvPr id="749" name="Google Shape;749;p46"/>
          <p:cNvGraphicFramePr/>
          <p:nvPr/>
        </p:nvGraphicFramePr>
        <p:xfrm>
          <a:off x="630250" y="4029075"/>
          <a:ext cx="3000000" cy="3000000"/>
        </p:xfrm>
        <a:graphic>
          <a:graphicData uri="http://schemas.openxmlformats.org/drawingml/2006/table">
            <a:tbl>
              <a:tblPr>
                <a:noFill/>
                <a:tableStyleId>{85707ADD-A2B3-4BE1-9A7F-40C5DCAC5219}</a:tableStyleId>
              </a:tblPr>
              <a:tblGrid>
                <a:gridCol w="1905000"/>
              </a:tblGrid>
              <a:tr h="12700">
                <a:tc>
                  <a:txBody>
                    <a:bodyPr/>
                    <a:lstStyle/>
                    <a:p>
                      <a:pPr indent="0" lvl="0" marL="0" rtl="0" algn="l">
                        <a:lnSpc>
                          <a:spcPct val="115000"/>
                        </a:lnSpc>
                        <a:spcBef>
                          <a:spcPts val="0"/>
                        </a:spcBef>
                        <a:spcAft>
                          <a:spcPts val="0"/>
                        </a:spcAft>
                        <a:buNone/>
                      </a:pPr>
                      <a:r>
                        <a:rPr lang="en-IN" sz="1000">
                          <a:solidFill>
                            <a:srgbClr val="888888"/>
                          </a:solidFill>
                          <a:highlight>
                            <a:srgbClr val="333333"/>
                          </a:highlight>
                          <a:latin typeface="Consolas"/>
                          <a:ea typeface="Consolas"/>
                          <a:cs typeface="Consolas"/>
                          <a:sym typeface="Consolas"/>
                        </a:rPr>
                        <a:t>//+ Operator</a:t>
                      </a:r>
                      <a:br>
                        <a:rPr lang="en-IN" sz="1000">
                          <a:solidFill>
                            <a:srgbClr val="FFFFFF"/>
                          </a:solidFill>
                          <a:highlight>
                            <a:srgbClr val="333333"/>
                          </a:highlight>
                          <a:latin typeface="Consolas"/>
                          <a:ea typeface="Consolas"/>
                          <a:cs typeface="Consolas"/>
                          <a:sym typeface="Consolas"/>
                        </a:rPr>
                      </a:br>
                      <a:r>
                        <a:rPr lang="en-IN" sz="1000">
                          <a:solidFill>
                            <a:srgbClr val="FCC28C"/>
                          </a:solidFill>
                          <a:highlight>
                            <a:srgbClr val="333333"/>
                          </a:highlight>
                          <a:latin typeface="Consolas"/>
                          <a:ea typeface="Consolas"/>
                          <a:cs typeface="Consolas"/>
                          <a:sym typeface="Consolas"/>
                        </a:rPr>
                        <a:t>int</a:t>
                      </a:r>
                      <a:r>
                        <a:rPr lang="en-IN" sz="1000">
                          <a:solidFill>
                            <a:srgbClr val="FFFFFF"/>
                          </a:solidFill>
                          <a:highlight>
                            <a:srgbClr val="333333"/>
                          </a:highlight>
                          <a:latin typeface="Consolas"/>
                          <a:ea typeface="Consolas"/>
                          <a:cs typeface="Consolas"/>
                          <a:sym typeface="Consolas"/>
                        </a:rPr>
                        <a:t> a = +</a:t>
                      </a:r>
                      <a:r>
                        <a:rPr lang="en-IN" sz="1000">
                          <a:solidFill>
                            <a:srgbClr val="D36363"/>
                          </a:solidFill>
                          <a:highlight>
                            <a:srgbClr val="333333"/>
                          </a:highlight>
                          <a:latin typeface="Consolas"/>
                          <a:ea typeface="Consolas"/>
                          <a:cs typeface="Consolas"/>
                          <a:sym typeface="Consolas"/>
                        </a:rPr>
                        <a:t>1</a:t>
                      </a:r>
                      <a:r>
                        <a:rPr lang="en-IN" sz="1000">
                          <a:solidFill>
                            <a:srgbClr val="FFFFFF"/>
                          </a:solidFill>
                          <a:highlight>
                            <a:srgbClr val="333333"/>
                          </a:highlight>
                          <a:latin typeface="Consolas"/>
                          <a:ea typeface="Consolas"/>
                          <a:cs typeface="Consolas"/>
                          <a:sym typeface="Consolas"/>
                        </a:rPr>
                        <a:t>;</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System.out.println(a); </a:t>
                      </a:r>
                      <a:r>
                        <a:rPr lang="en-IN" sz="1000">
                          <a:solidFill>
                            <a:srgbClr val="888888"/>
                          </a:solidFill>
                          <a:highlight>
                            <a:srgbClr val="333333"/>
                          </a:highlight>
                          <a:latin typeface="Consolas"/>
                          <a:ea typeface="Consolas"/>
                          <a:cs typeface="Consolas"/>
                          <a:sym typeface="Consolas"/>
                        </a:rPr>
                        <a:t>//1</a:t>
                      </a:r>
                      <a:endParaRPr sz="1000">
                        <a:solidFill>
                          <a:srgbClr val="808080"/>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47"/>
          <p:cNvSpPr txBox="1"/>
          <p:nvPr>
            <p:ph idx="1" type="body"/>
          </p:nvPr>
        </p:nvSpPr>
        <p:spPr>
          <a:xfrm>
            <a:off x="630252" y="1146644"/>
            <a:ext cx="6775800" cy="533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None/>
            </a:pPr>
            <a:r>
              <a:rPr lang="en-IN"/>
              <a:t> </a:t>
            </a:r>
            <a:endParaRPr/>
          </a:p>
        </p:txBody>
      </p:sp>
      <p:sp>
        <p:nvSpPr>
          <p:cNvPr id="755" name="Google Shape;755;p47"/>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756" name="Google Shape;756;p47"/>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Unary Operators</a:t>
            </a:r>
            <a:endParaRPr b="0" i="0" sz="2340" u="none" cap="none" strike="noStrike">
              <a:solidFill>
                <a:schemeClr val="lt1"/>
              </a:solidFill>
              <a:latin typeface="Proxima Nova"/>
              <a:ea typeface="Proxima Nova"/>
              <a:cs typeface="Proxima Nova"/>
              <a:sym typeface="Proxima Nova"/>
            </a:endParaRPr>
          </a:p>
        </p:txBody>
      </p:sp>
      <p:sp>
        <p:nvSpPr>
          <p:cNvPr id="757" name="Google Shape;757;p47"/>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8" name="Google Shape;758;p47"/>
          <p:cNvSpPr txBox="1"/>
          <p:nvPr/>
        </p:nvSpPr>
        <p:spPr>
          <a:xfrm>
            <a:off x="72725" y="1087075"/>
            <a:ext cx="4339500" cy="142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00"/>
              </a:spcBef>
              <a:spcAft>
                <a:spcPts val="0"/>
              </a:spcAft>
              <a:buNone/>
            </a:pPr>
            <a:r>
              <a:rPr b="1" lang="en-IN"/>
              <a:t>2. </a:t>
            </a:r>
            <a:r>
              <a:rPr b="1" lang="en-IN"/>
              <a:t>Unary </a:t>
            </a:r>
            <a:r>
              <a:rPr b="1" lang="en-IN"/>
              <a:t>Negative</a:t>
            </a:r>
            <a:r>
              <a:rPr b="1" lang="en-IN"/>
              <a:t>: </a:t>
            </a:r>
            <a:r>
              <a:rPr lang="en-IN"/>
              <a:t>It indicates that a number is negative. It converts a negative number to a positive one.</a:t>
            </a:r>
            <a:endParaRPr/>
          </a:p>
          <a:p>
            <a:pPr indent="0" lvl="0" marL="0" marR="0" rtl="0" algn="l">
              <a:lnSpc>
                <a:spcPct val="100000"/>
              </a:lnSpc>
              <a:spcBef>
                <a:spcPts val="100"/>
              </a:spcBef>
              <a:spcAft>
                <a:spcPts val="0"/>
              </a:spcAft>
              <a:buNone/>
            </a:pPr>
            <a:r>
              <a:t/>
            </a:r>
            <a:endParaRPr/>
          </a:p>
          <a:p>
            <a:pPr indent="0" lvl="0" marL="0" marR="0" rtl="0" algn="l">
              <a:lnSpc>
                <a:spcPct val="100000"/>
              </a:lnSpc>
              <a:spcBef>
                <a:spcPts val="100"/>
              </a:spcBef>
              <a:spcAft>
                <a:spcPts val="0"/>
              </a:spcAft>
              <a:buNone/>
            </a:pPr>
            <a:r>
              <a:t/>
            </a:r>
            <a:endParaRPr/>
          </a:p>
          <a:p>
            <a:pPr indent="0" lvl="0" marL="0" marR="0" rtl="0" algn="l">
              <a:lnSpc>
                <a:spcPct val="100000"/>
              </a:lnSpc>
              <a:spcBef>
                <a:spcPts val="100"/>
              </a:spcBef>
              <a:spcAft>
                <a:spcPts val="0"/>
              </a:spcAft>
              <a:buNone/>
            </a:pPr>
            <a:r>
              <a:t/>
            </a:r>
            <a:endParaRPr/>
          </a:p>
          <a:p>
            <a:pPr indent="0" lvl="0" marL="0" marR="0" rtl="0" algn="l">
              <a:lnSpc>
                <a:spcPct val="100000"/>
              </a:lnSpc>
              <a:spcBef>
                <a:spcPts val="100"/>
              </a:spcBef>
              <a:spcAft>
                <a:spcPts val="0"/>
              </a:spcAft>
              <a:buNone/>
            </a:pPr>
            <a:r>
              <a:rPr b="1" lang="en-IN"/>
              <a:t>3. Increment: </a:t>
            </a:r>
            <a:r>
              <a:rPr lang="en-IN"/>
              <a:t>It increases the value of a number by 1. It can be used in the following two ways: </a:t>
            </a:r>
            <a:endParaRPr/>
          </a:p>
          <a:p>
            <a:pPr indent="-317500" lvl="0" marL="457200" marR="0" rtl="0" algn="l">
              <a:lnSpc>
                <a:spcPct val="100000"/>
              </a:lnSpc>
              <a:spcBef>
                <a:spcPts val="100"/>
              </a:spcBef>
              <a:spcAft>
                <a:spcPts val="0"/>
              </a:spcAft>
              <a:buSzPts val="1400"/>
              <a:buAutoNum type="alphaLcPeriod"/>
            </a:pPr>
            <a:r>
              <a:rPr lang="en-IN"/>
              <a:t>Pre-increment: It is placed before the operand and increments the value instantly.</a:t>
            </a:r>
            <a:endParaRPr/>
          </a:p>
          <a:p>
            <a:pPr indent="0" lvl="0" marL="457200" marR="0" rtl="0" algn="l">
              <a:lnSpc>
                <a:spcPct val="100000"/>
              </a:lnSpc>
              <a:spcBef>
                <a:spcPts val="100"/>
              </a:spcBef>
              <a:spcAft>
                <a:spcPts val="0"/>
              </a:spcAft>
              <a:buNone/>
            </a:pPr>
            <a:r>
              <a:t/>
            </a:r>
            <a:endParaRPr/>
          </a:p>
          <a:p>
            <a:pPr indent="0" lvl="0" marL="457200" marR="0" rtl="0" algn="l">
              <a:lnSpc>
                <a:spcPct val="100000"/>
              </a:lnSpc>
              <a:spcBef>
                <a:spcPts val="100"/>
              </a:spcBef>
              <a:spcAft>
                <a:spcPts val="0"/>
              </a:spcAft>
              <a:buNone/>
            </a:pPr>
            <a:r>
              <a:t/>
            </a:r>
            <a:endParaRPr/>
          </a:p>
          <a:p>
            <a:pPr indent="0" lvl="0" marL="0" marR="0" rtl="0" algn="l">
              <a:lnSpc>
                <a:spcPct val="100000"/>
              </a:lnSpc>
              <a:spcBef>
                <a:spcPts val="100"/>
              </a:spcBef>
              <a:spcAft>
                <a:spcPts val="0"/>
              </a:spcAft>
              <a:buNone/>
            </a:pPr>
            <a:r>
              <a:t/>
            </a:r>
            <a:endParaRPr/>
          </a:p>
          <a:p>
            <a:pPr indent="0" lvl="0" marL="457200" marR="0" rtl="0" algn="l">
              <a:lnSpc>
                <a:spcPct val="100000"/>
              </a:lnSpc>
              <a:spcBef>
                <a:spcPts val="100"/>
              </a:spcBef>
              <a:spcAft>
                <a:spcPts val="0"/>
              </a:spcAft>
              <a:buNone/>
            </a:pPr>
            <a:r>
              <a:t/>
            </a:r>
            <a:endParaRPr/>
          </a:p>
          <a:p>
            <a:pPr indent="0" lvl="0" marL="0" marR="0" rtl="0" algn="l">
              <a:lnSpc>
                <a:spcPct val="100000"/>
              </a:lnSpc>
              <a:spcBef>
                <a:spcPts val="100"/>
              </a:spcBef>
              <a:spcAft>
                <a:spcPts val="0"/>
              </a:spcAft>
              <a:buNone/>
            </a:pPr>
            <a:r>
              <a:t/>
            </a:r>
            <a:endParaRPr/>
          </a:p>
          <a:p>
            <a:pPr indent="0" lvl="0" marL="457200" marR="0" rtl="0" algn="l">
              <a:lnSpc>
                <a:spcPct val="100000"/>
              </a:lnSpc>
              <a:spcBef>
                <a:spcPts val="100"/>
              </a:spcBef>
              <a:spcAft>
                <a:spcPts val="0"/>
              </a:spcAft>
              <a:buNone/>
            </a:pPr>
            <a:r>
              <a:t/>
            </a:r>
            <a:endParaRPr/>
          </a:p>
          <a:p>
            <a:pPr indent="0" lvl="0" marL="457200" marR="0" rtl="0" algn="l">
              <a:lnSpc>
                <a:spcPct val="100000"/>
              </a:lnSpc>
              <a:spcBef>
                <a:spcPts val="100"/>
              </a:spcBef>
              <a:spcAft>
                <a:spcPts val="0"/>
              </a:spcAft>
              <a:buNone/>
            </a:pPr>
            <a:r>
              <a:t/>
            </a:r>
            <a:endParaRPr/>
          </a:p>
        </p:txBody>
      </p:sp>
      <p:sp>
        <p:nvSpPr>
          <p:cNvPr id="759" name="Google Shape;759;p47"/>
          <p:cNvSpPr txBox="1"/>
          <p:nvPr/>
        </p:nvSpPr>
        <p:spPr>
          <a:xfrm>
            <a:off x="4572000" y="2858975"/>
            <a:ext cx="4028100" cy="19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t>b. </a:t>
            </a:r>
            <a:r>
              <a:rPr lang="en-IN">
                <a:solidFill>
                  <a:schemeClr val="dk1"/>
                </a:solidFill>
              </a:rPr>
              <a:t>Post-increment: It is placed after the operand, and the value of the operand is increased instantly, but the previous value is retained until the execution of the statements.</a:t>
            </a:r>
            <a:endParaRPr>
              <a:solidFill>
                <a:schemeClr val="dk1"/>
              </a:solidFill>
            </a:endParaRPr>
          </a:p>
          <a:p>
            <a:pPr indent="0" lvl="0" marL="457200" rtl="0" algn="l">
              <a:spcBef>
                <a:spcPts val="100"/>
              </a:spcBef>
              <a:spcAft>
                <a:spcPts val="0"/>
              </a:spcAft>
              <a:buNone/>
            </a:pPr>
            <a:r>
              <a:t/>
            </a:r>
            <a:endParaRPr/>
          </a:p>
        </p:txBody>
      </p:sp>
      <p:graphicFrame>
        <p:nvGraphicFramePr>
          <p:cNvPr id="760" name="Google Shape;760;p47"/>
          <p:cNvGraphicFramePr/>
          <p:nvPr/>
        </p:nvGraphicFramePr>
        <p:xfrm>
          <a:off x="995800" y="1734425"/>
          <a:ext cx="3000000" cy="3000000"/>
        </p:xfrm>
        <a:graphic>
          <a:graphicData uri="http://schemas.openxmlformats.org/drawingml/2006/table">
            <a:tbl>
              <a:tblPr>
                <a:noFill/>
                <a:tableStyleId>{85707ADD-A2B3-4BE1-9A7F-40C5DCAC5219}</a:tableStyleId>
              </a:tblPr>
              <a:tblGrid>
                <a:gridCol w="2307800"/>
              </a:tblGrid>
              <a:tr h="676475">
                <a:tc>
                  <a:txBody>
                    <a:bodyPr/>
                    <a:lstStyle/>
                    <a:p>
                      <a:pPr indent="0" lvl="0" marL="0" rtl="0" algn="l">
                        <a:lnSpc>
                          <a:spcPct val="115000"/>
                        </a:lnSpc>
                        <a:spcBef>
                          <a:spcPts val="0"/>
                        </a:spcBef>
                        <a:spcAft>
                          <a:spcPts val="0"/>
                        </a:spcAft>
                        <a:buNone/>
                      </a:pPr>
                      <a:r>
                        <a:rPr lang="en-IN" sz="1000">
                          <a:solidFill>
                            <a:srgbClr val="888888"/>
                          </a:solidFill>
                          <a:highlight>
                            <a:srgbClr val="333333"/>
                          </a:highlight>
                          <a:latin typeface="Consolas"/>
                          <a:ea typeface="Consolas"/>
                          <a:cs typeface="Consolas"/>
                          <a:sym typeface="Consolas"/>
                        </a:rPr>
                        <a:t>//- Operator</a:t>
                      </a:r>
                      <a:br>
                        <a:rPr lang="en-IN" sz="1000">
                          <a:solidFill>
                            <a:srgbClr val="FFFFFF"/>
                          </a:solidFill>
                          <a:highlight>
                            <a:srgbClr val="333333"/>
                          </a:highlight>
                          <a:latin typeface="Consolas"/>
                          <a:ea typeface="Consolas"/>
                          <a:cs typeface="Consolas"/>
                          <a:sym typeface="Consolas"/>
                        </a:rPr>
                      </a:br>
                      <a:r>
                        <a:rPr lang="en-IN" sz="1000">
                          <a:solidFill>
                            <a:srgbClr val="FCC28C"/>
                          </a:solidFill>
                          <a:highlight>
                            <a:srgbClr val="333333"/>
                          </a:highlight>
                          <a:latin typeface="Consolas"/>
                          <a:ea typeface="Consolas"/>
                          <a:cs typeface="Consolas"/>
                          <a:sym typeface="Consolas"/>
                        </a:rPr>
                        <a:t>int</a:t>
                      </a:r>
                      <a:r>
                        <a:rPr lang="en-IN" sz="1000">
                          <a:solidFill>
                            <a:srgbClr val="FFFFFF"/>
                          </a:solidFill>
                          <a:highlight>
                            <a:srgbClr val="333333"/>
                          </a:highlight>
                          <a:latin typeface="Consolas"/>
                          <a:ea typeface="Consolas"/>
                          <a:cs typeface="Consolas"/>
                          <a:sym typeface="Consolas"/>
                        </a:rPr>
                        <a:t> a = -</a:t>
                      </a:r>
                      <a:r>
                        <a:rPr lang="en-IN" sz="1000">
                          <a:solidFill>
                            <a:srgbClr val="D36363"/>
                          </a:solidFill>
                          <a:highlight>
                            <a:srgbClr val="333333"/>
                          </a:highlight>
                          <a:latin typeface="Consolas"/>
                          <a:ea typeface="Consolas"/>
                          <a:cs typeface="Consolas"/>
                          <a:sym typeface="Consolas"/>
                        </a:rPr>
                        <a:t>1</a:t>
                      </a:r>
                      <a:r>
                        <a:rPr lang="en-IN" sz="1000">
                          <a:solidFill>
                            <a:srgbClr val="FFFFFF"/>
                          </a:solidFill>
                          <a:highlight>
                            <a:srgbClr val="333333"/>
                          </a:highlight>
                          <a:latin typeface="Consolas"/>
                          <a:ea typeface="Consolas"/>
                          <a:cs typeface="Consolas"/>
                          <a:sym typeface="Consolas"/>
                        </a:rPr>
                        <a:t>;</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System.out.println(a); </a:t>
                      </a:r>
                      <a:r>
                        <a:rPr lang="en-IN" sz="1000">
                          <a:solidFill>
                            <a:srgbClr val="888888"/>
                          </a:solidFill>
                          <a:highlight>
                            <a:srgbClr val="333333"/>
                          </a:highlight>
                          <a:latin typeface="Consolas"/>
                          <a:ea typeface="Consolas"/>
                          <a:cs typeface="Consolas"/>
                          <a:sym typeface="Consolas"/>
                        </a:rPr>
                        <a:t>//-1</a:t>
                      </a:r>
                      <a:endParaRPr sz="1000">
                        <a:solidFill>
                          <a:srgbClr val="808080"/>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graphicFrame>
        <p:nvGraphicFramePr>
          <p:cNvPr id="761" name="Google Shape;761;p47"/>
          <p:cNvGraphicFramePr/>
          <p:nvPr/>
        </p:nvGraphicFramePr>
        <p:xfrm>
          <a:off x="825350" y="3539625"/>
          <a:ext cx="3000000" cy="3000000"/>
        </p:xfrm>
        <a:graphic>
          <a:graphicData uri="http://schemas.openxmlformats.org/drawingml/2006/table">
            <a:tbl>
              <a:tblPr>
                <a:noFill/>
                <a:tableStyleId>{85707ADD-A2B3-4BE1-9A7F-40C5DCAC5219}</a:tableStyleId>
              </a:tblPr>
              <a:tblGrid>
                <a:gridCol w="2233425"/>
              </a:tblGrid>
              <a:tr h="12700">
                <a:tc>
                  <a:txBody>
                    <a:bodyPr/>
                    <a:lstStyle/>
                    <a:p>
                      <a:pPr indent="0" lvl="0" marL="0" rtl="0" algn="l">
                        <a:lnSpc>
                          <a:spcPct val="115000"/>
                        </a:lnSpc>
                        <a:spcBef>
                          <a:spcPts val="0"/>
                        </a:spcBef>
                        <a:spcAft>
                          <a:spcPts val="0"/>
                        </a:spcAft>
                        <a:buNone/>
                      </a:pPr>
                      <a:r>
                        <a:rPr lang="en-IN" sz="1000">
                          <a:solidFill>
                            <a:srgbClr val="888888"/>
                          </a:solidFill>
                          <a:highlight>
                            <a:srgbClr val="333333"/>
                          </a:highlight>
                          <a:latin typeface="Consolas"/>
                          <a:ea typeface="Consolas"/>
                          <a:cs typeface="Consolas"/>
                          <a:sym typeface="Consolas"/>
                        </a:rPr>
                        <a:t>//Pre-Increment</a:t>
                      </a:r>
                      <a:br>
                        <a:rPr lang="en-IN" sz="1000">
                          <a:solidFill>
                            <a:srgbClr val="FFFFFF"/>
                          </a:solidFill>
                          <a:highlight>
                            <a:srgbClr val="333333"/>
                          </a:highlight>
                          <a:latin typeface="Consolas"/>
                          <a:ea typeface="Consolas"/>
                          <a:cs typeface="Consolas"/>
                          <a:sym typeface="Consolas"/>
                        </a:rPr>
                      </a:br>
                      <a:r>
                        <a:rPr lang="en-IN" sz="1000">
                          <a:solidFill>
                            <a:srgbClr val="FCC28C"/>
                          </a:solidFill>
                          <a:highlight>
                            <a:srgbClr val="333333"/>
                          </a:highlight>
                          <a:latin typeface="Consolas"/>
                          <a:ea typeface="Consolas"/>
                          <a:cs typeface="Consolas"/>
                          <a:sym typeface="Consolas"/>
                        </a:rPr>
                        <a:t>int</a:t>
                      </a:r>
                      <a:r>
                        <a:rPr lang="en-IN" sz="1000">
                          <a:solidFill>
                            <a:srgbClr val="FFFFFF"/>
                          </a:solidFill>
                          <a:highlight>
                            <a:srgbClr val="333333"/>
                          </a:highlight>
                          <a:latin typeface="Consolas"/>
                          <a:ea typeface="Consolas"/>
                          <a:cs typeface="Consolas"/>
                          <a:sym typeface="Consolas"/>
                        </a:rPr>
                        <a:t> a = </a:t>
                      </a:r>
                      <a:r>
                        <a:rPr lang="en-IN" sz="1000">
                          <a:solidFill>
                            <a:srgbClr val="D36363"/>
                          </a:solidFill>
                          <a:highlight>
                            <a:srgbClr val="333333"/>
                          </a:highlight>
                          <a:latin typeface="Consolas"/>
                          <a:ea typeface="Consolas"/>
                          <a:cs typeface="Consolas"/>
                          <a:sym typeface="Consolas"/>
                        </a:rPr>
                        <a:t>1</a:t>
                      </a:r>
                      <a:r>
                        <a:rPr lang="en-IN" sz="1000">
                          <a:solidFill>
                            <a:srgbClr val="FFFFFF"/>
                          </a:solidFill>
                          <a:highlight>
                            <a:srgbClr val="333333"/>
                          </a:highlight>
                          <a:latin typeface="Consolas"/>
                          <a:ea typeface="Consolas"/>
                          <a:cs typeface="Consolas"/>
                          <a:sym typeface="Consolas"/>
                        </a:rPr>
                        <a:t>;</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++a;</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System.out.println(a); </a:t>
                      </a:r>
                      <a:r>
                        <a:rPr lang="en-IN" sz="1000">
                          <a:solidFill>
                            <a:srgbClr val="888888"/>
                          </a:solidFill>
                          <a:highlight>
                            <a:srgbClr val="333333"/>
                          </a:highlight>
                          <a:latin typeface="Consolas"/>
                          <a:ea typeface="Consolas"/>
                          <a:cs typeface="Consolas"/>
                          <a:sym typeface="Consolas"/>
                        </a:rPr>
                        <a:t>//2</a:t>
                      </a:r>
                      <a:endParaRPr sz="1000">
                        <a:solidFill>
                          <a:srgbClr val="808080"/>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graphicFrame>
        <p:nvGraphicFramePr>
          <p:cNvPr id="762" name="Google Shape;762;p47"/>
          <p:cNvGraphicFramePr/>
          <p:nvPr/>
        </p:nvGraphicFramePr>
        <p:xfrm>
          <a:off x="4837325" y="3966550"/>
          <a:ext cx="3000000" cy="3000000"/>
        </p:xfrm>
        <a:graphic>
          <a:graphicData uri="http://schemas.openxmlformats.org/drawingml/2006/table">
            <a:tbl>
              <a:tblPr>
                <a:noFill/>
                <a:tableStyleId>{85707ADD-A2B3-4BE1-9A7F-40C5DCAC5219}</a:tableStyleId>
              </a:tblPr>
              <a:tblGrid>
                <a:gridCol w="2518500"/>
              </a:tblGrid>
              <a:tr h="937850">
                <a:tc>
                  <a:txBody>
                    <a:bodyPr/>
                    <a:lstStyle/>
                    <a:p>
                      <a:pPr indent="0" lvl="0" marL="0" rtl="0" algn="l">
                        <a:lnSpc>
                          <a:spcPct val="115000"/>
                        </a:lnSpc>
                        <a:spcBef>
                          <a:spcPts val="0"/>
                        </a:spcBef>
                        <a:spcAft>
                          <a:spcPts val="0"/>
                        </a:spcAft>
                        <a:buNone/>
                      </a:pPr>
                      <a:r>
                        <a:rPr lang="en-IN" sz="1100">
                          <a:solidFill>
                            <a:srgbClr val="888888"/>
                          </a:solidFill>
                          <a:highlight>
                            <a:srgbClr val="333333"/>
                          </a:highlight>
                          <a:latin typeface="Consolas"/>
                          <a:ea typeface="Consolas"/>
                          <a:cs typeface="Consolas"/>
                          <a:sym typeface="Consolas"/>
                        </a:rPr>
                        <a:t>//Post-Increment</a:t>
                      </a:r>
                      <a:br>
                        <a:rPr lang="en-IN" sz="1100">
                          <a:solidFill>
                            <a:srgbClr val="FFFFFF"/>
                          </a:solidFill>
                          <a:highlight>
                            <a:srgbClr val="333333"/>
                          </a:highlight>
                          <a:latin typeface="Consolas"/>
                          <a:ea typeface="Consolas"/>
                          <a:cs typeface="Consolas"/>
                          <a:sym typeface="Consolas"/>
                        </a:rPr>
                      </a:br>
                      <a:r>
                        <a:rPr lang="en-IN" sz="1100">
                          <a:solidFill>
                            <a:srgbClr val="FCC28C"/>
                          </a:solidFill>
                          <a:highlight>
                            <a:srgbClr val="333333"/>
                          </a:highlight>
                          <a:latin typeface="Consolas"/>
                          <a:ea typeface="Consolas"/>
                          <a:cs typeface="Consolas"/>
                          <a:sym typeface="Consolas"/>
                        </a:rPr>
                        <a:t>int</a:t>
                      </a:r>
                      <a:r>
                        <a:rPr lang="en-IN" sz="1100">
                          <a:solidFill>
                            <a:srgbClr val="FFFFFF"/>
                          </a:solidFill>
                          <a:highlight>
                            <a:srgbClr val="333333"/>
                          </a:highlight>
                          <a:latin typeface="Consolas"/>
                          <a:ea typeface="Consolas"/>
                          <a:cs typeface="Consolas"/>
                          <a:sym typeface="Consolas"/>
                        </a:rPr>
                        <a:t> b= -</a:t>
                      </a:r>
                      <a:r>
                        <a:rPr lang="en-IN" sz="1100">
                          <a:solidFill>
                            <a:srgbClr val="D36363"/>
                          </a:solidFill>
                          <a:highlight>
                            <a:srgbClr val="333333"/>
                          </a:highlight>
                          <a:latin typeface="Consolas"/>
                          <a:ea typeface="Consolas"/>
                          <a:cs typeface="Consolas"/>
                          <a:sym typeface="Consolas"/>
                        </a:rPr>
                        <a:t>1</a:t>
                      </a:r>
                      <a:r>
                        <a:rPr lang="en-IN" sz="1100">
                          <a:solidFill>
                            <a:srgbClr val="FFFFFF"/>
                          </a:solidFill>
                          <a:highlight>
                            <a:srgbClr val="333333"/>
                          </a:highlight>
                          <a:latin typeface="Consolas"/>
                          <a:ea typeface="Consolas"/>
                          <a:cs typeface="Consolas"/>
                          <a:sym typeface="Consolas"/>
                        </a:rPr>
                        <a:t>;</a:t>
                      </a:r>
                      <a:br>
                        <a:rPr lang="en-IN" sz="1100">
                          <a:solidFill>
                            <a:srgbClr val="FFFFFF"/>
                          </a:solidFill>
                          <a:highlight>
                            <a:srgbClr val="333333"/>
                          </a:highlight>
                          <a:latin typeface="Consolas"/>
                          <a:ea typeface="Consolas"/>
                          <a:cs typeface="Consolas"/>
                          <a:sym typeface="Consolas"/>
                        </a:rPr>
                      </a:br>
                      <a:r>
                        <a:rPr lang="en-IN" sz="1100">
                          <a:solidFill>
                            <a:srgbClr val="FFFFFF"/>
                          </a:solidFill>
                          <a:highlight>
                            <a:srgbClr val="333333"/>
                          </a:highlight>
                          <a:latin typeface="Consolas"/>
                          <a:ea typeface="Consolas"/>
                          <a:cs typeface="Consolas"/>
                          <a:sym typeface="Consolas"/>
                        </a:rPr>
                        <a:t>b++;</a:t>
                      </a:r>
                      <a:br>
                        <a:rPr lang="en-IN" sz="1100">
                          <a:solidFill>
                            <a:srgbClr val="FFFFFF"/>
                          </a:solidFill>
                          <a:highlight>
                            <a:srgbClr val="333333"/>
                          </a:highlight>
                          <a:latin typeface="Consolas"/>
                          <a:ea typeface="Consolas"/>
                          <a:cs typeface="Consolas"/>
                          <a:sym typeface="Consolas"/>
                        </a:rPr>
                      </a:br>
                      <a:r>
                        <a:rPr lang="en-IN" sz="1100">
                          <a:solidFill>
                            <a:srgbClr val="FFFFFF"/>
                          </a:solidFill>
                          <a:highlight>
                            <a:srgbClr val="333333"/>
                          </a:highlight>
                          <a:latin typeface="Consolas"/>
                          <a:ea typeface="Consolas"/>
                          <a:cs typeface="Consolas"/>
                          <a:sym typeface="Consolas"/>
                        </a:rPr>
                        <a:t>System.out.println(b); </a:t>
                      </a:r>
                      <a:r>
                        <a:rPr lang="en-IN" sz="1100">
                          <a:solidFill>
                            <a:srgbClr val="888888"/>
                          </a:solidFill>
                          <a:highlight>
                            <a:srgbClr val="333333"/>
                          </a:highlight>
                          <a:latin typeface="Consolas"/>
                          <a:ea typeface="Consolas"/>
                          <a:cs typeface="Consolas"/>
                          <a:sym typeface="Consolas"/>
                        </a:rPr>
                        <a:t>//0</a:t>
                      </a:r>
                      <a:endParaRPr sz="1100"/>
                    </a:p>
                  </a:txBody>
                  <a:tcPr marT="63500" marB="63500" marR="63500" marL="63500">
                    <a:solidFill>
                      <a:srgbClr val="333333"/>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48"/>
          <p:cNvSpPr txBox="1"/>
          <p:nvPr>
            <p:ph idx="1" type="body"/>
          </p:nvPr>
        </p:nvSpPr>
        <p:spPr>
          <a:xfrm>
            <a:off x="630252" y="1146644"/>
            <a:ext cx="6775800" cy="533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None/>
            </a:pPr>
            <a:r>
              <a:rPr lang="en-IN"/>
              <a:t> </a:t>
            </a:r>
            <a:endParaRPr/>
          </a:p>
        </p:txBody>
      </p:sp>
      <p:sp>
        <p:nvSpPr>
          <p:cNvPr id="768" name="Google Shape;768;p48"/>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769" name="Google Shape;769;p48"/>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Unary Operators</a:t>
            </a:r>
            <a:endParaRPr b="0" i="0" sz="2340" u="none" cap="none" strike="noStrike">
              <a:solidFill>
                <a:schemeClr val="lt1"/>
              </a:solidFill>
              <a:latin typeface="Proxima Nova"/>
              <a:ea typeface="Proxima Nova"/>
              <a:cs typeface="Proxima Nova"/>
              <a:sym typeface="Proxima Nova"/>
            </a:endParaRPr>
          </a:p>
        </p:txBody>
      </p:sp>
      <p:sp>
        <p:nvSpPr>
          <p:cNvPr id="770" name="Google Shape;770;p48"/>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1" name="Google Shape;771;p48"/>
          <p:cNvSpPr txBox="1"/>
          <p:nvPr/>
        </p:nvSpPr>
        <p:spPr>
          <a:xfrm>
            <a:off x="309825" y="1087075"/>
            <a:ext cx="4511400" cy="31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a:t>4.</a:t>
            </a:r>
            <a:r>
              <a:rPr lang="en-IN"/>
              <a:t> </a:t>
            </a:r>
            <a:r>
              <a:rPr b="1" lang="en-IN"/>
              <a:t>Decrement: </a:t>
            </a:r>
            <a:r>
              <a:rPr lang="en-IN"/>
              <a:t>It decreases the value of a number by 1. It can be used in the following two ways:</a:t>
            </a:r>
            <a:endParaRPr/>
          </a:p>
          <a:p>
            <a:pPr indent="-317500" lvl="0" marL="457200" rtl="0" algn="l">
              <a:spcBef>
                <a:spcPts val="100"/>
              </a:spcBef>
              <a:spcAft>
                <a:spcPts val="0"/>
              </a:spcAft>
              <a:buClr>
                <a:schemeClr val="dk1"/>
              </a:buClr>
              <a:buSzPts val="1400"/>
              <a:buAutoNum type="alphaLcPeriod"/>
            </a:pPr>
            <a:r>
              <a:rPr lang="en-IN">
                <a:solidFill>
                  <a:schemeClr val="dk1"/>
                </a:solidFill>
              </a:rPr>
              <a:t>Pre-decrement: It is placed before the operand and decrements the value instantly.</a:t>
            </a:r>
            <a:endParaRPr>
              <a:solidFill>
                <a:schemeClr val="dk1"/>
              </a:solidFill>
            </a:endParaRPr>
          </a:p>
          <a:p>
            <a:pPr indent="0" lvl="0" marL="0" rtl="0" algn="l">
              <a:spcBef>
                <a:spcPts val="100"/>
              </a:spcBef>
              <a:spcAft>
                <a:spcPts val="0"/>
              </a:spcAft>
              <a:buNone/>
            </a:pPr>
            <a:r>
              <a:t/>
            </a:r>
            <a:endParaRPr>
              <a:solidFill>
                <a:schemeClr val="dk1"/>
              </a:solidFill>
            </a:endParaRPr>
          </a:p>
          <a:p>
            <a:pPr indent="0" lvl="0" marL="0" rtl="0" algn="l">
              <a:spcBef>
                <a:spcPts val="100"/>
              </a:spcBef>
              <a:spcAft>
                <a:spcPts val="0"/>
              </a:spcAft>
              <a:buNone/>
            </a:pPr>
            <a:r>
              <a:t/>
            </a:r>
            <a:endParaRPr>
              <a:solidFill>
                <a:schemeClr val="dk1"/>
              </a:solidFill>
            </a:endParaRPr>
          </a:p>
          <a:p>
            <a:pPr indent="0" lvl="0" marL="0" rtl="0" algn="l">
              <a:spcBef>
                <a:spcPts val="100"/>
              </a:spcBef>
              <a:spcAft>
                <a:spcPts val="0"/>
              </a:spcAft>
              <a:buNone/>
            </a:pPr>
            <a:r>
              <a:t/>
            </a:r>
            <a:endParaRPr>
              <a:solidFill>
                <a:schemeClr val="dk1"/>
              </a:solidFill>
            </a:endParaRPr>
          </a:p>
          <a:p>
            <a:pPr indent="0" lvl="0" marL="0" rtl="0" algn="l">
              <a:spcBef>
                <a:spcPts val="100"/>
              </a:spcBef>
              <a:spcAft>
                <a:spcPts val="0"/>
              </a:spcAft>
              <a:buNone/>
            </a:pPr>
            <a:r>
              <a:t/>
            </a:r>
            <a:endParaRPr>
              <a:solidFill>
                <a:schemeClr val="dk1"/>
              </a:solidFill>
            </a:endParaRPr>
          </a:p>
          <a:p>
            <a:pPr indent="0" lvl="0" marL="0" rtl="0" algn="l">
              <a:spcBef>
                <a:spcPts val="100"/>
              </a:spcBef>
              <a:spcAft>
                <a:spcPts val="0"/>
              </a:spcAft>
              <a:buNone/>
            </a:pPr>
            <a:r>
              <a:t/>
            </a:r>
            <a:endParaRPr>
              <a:solidFill>
                <a:schemeClr val="dk1"/>
              </a:solidFill>
            </a:endParaRPr>
          </a:p>
          <a:p>
            <a:pPr indent="-317500" lvl="0" marL="457200" rtl="0" algn="l">
              <a:spcBef>
                <a:spcPts val="100"/>
              </a:spcBef>
              <a:spcAft>
                <a:spcPts val="0"/>
              </a:spcAft>
              <a:buClr>
                <a:schemeClr val="dk1"/>
              </a:buClr>
              <a:buSzPts val="1400"/>
              <a:buAutoNum type="alphaLcPeriod"/>
            </a:pPr>
            <a:r>
              <a:rPr lang="en-IN">
                <a:solidFill>
                  <a:schemeClr val="dk1"/>
                </a:solidFill>
              </a:rPr>
              <a:t>Post-decrement: It is placed after the operand, and the value of the operand is decreased instantly, but the previous value is retained until the execution of the statements.</a:t>
            </a:r>
            <a:endParaRPr/>
          </a:p>
        </p:txBody>
      </p:sp>
      <p:graphicFrame>
        <p:nvGraphicFramePr>
          <p:cNvPr id="772" name="Google Shape;772;p48"/>
          <p:cNvGraphicFramePr/>
          <p:nvPr/>
        </p:nvGraphicFramePr>
        <p:xfrm>
          <a:off x="1181100" y="2067300"/>
          <a:ext cx="3000000" cy="3000000"/>
        </p:xfrm>
        <a:graphic>
          <a:graphicData uri="http://schemas.openxmlformats.org/drawingml/2006/table">
            <a:tbl>
              <a:tblPr>
                <a:noFill/>
                <a:tableStyleId>{85707ADD-A2B3-4BE1-9A7F-40C5DCAC5219}</a:tableStyleId>
              </a:tblPr>
              <a:tblGrid>
                <a:gridCol w="2518500"/>
              </a:tblGrid>
              <a:tr h="870125">
                <a:tc>
                  <a:txBody>
                    <a:bodyPr/>
                    <a:lstStyle/>
                    <a:p>
                      <a:pPr indent="0" lvl="0" marL="0" rtl="0" algn="l">
                        <a:lnSpc>
                          <a:spcPct val="115000"/>
                        </a:lnSpc>
                        <a:spcBef>
                          <a:spcPts val="0"/>
                        </a:spcBef>
                        <a:spcAft>
                          <a:spcPts val="0"/>
                        </a:spcAft>
                        <a:buNone/>
                      </a:pPr>
                      <a:r>
                        <a:rPr lang="en-IN" sz="1000">
                          <a:solidFill>
                            <a:srgbClr val="888888"/>
                          </a:solidFill>
                          <a:highlight>
                            <a:srgbClr val="333333"/>
                          </a:highlight>
                          <a:latin typeface="Consolas"/>
                          <a:ea typeface="Consolas"/>
                          <a:cs typeface="Consolas"/>
                          <a:sym typeface="Consolas"/>
                        </a:rPr>
                        <a:t>//Pre-Decrement</a:t>
                      </a:r>
                      <a:br>
                        <a:rPr lang="en-IN" sz="1000">
                          <a:solidFill>
                            <a:srgbClr val="FFFFFF"/>
                          </a:solidFill>
                          <a:highlight>
                            <a:srgbClr val="333333"/>
                          </a:highlight>
                          <a:latin typeface="Consolas"/>
                          <a:ea typeface="Consolas"/>
                          <a:cs typeface="Consolas"/>
                          <a:sym typeface="Consolas"/>
                        </a:rPr>
                      </a:br>
                      <a:r>
                        <a:rPr lang="en-IN" sz="1000">
                          <a:solidFill>
                            <a:srgbClr val="FCC28C"/>
                          </a:solidFill>
                          <a:highlight>
                            <a:srgbClr val="333333"/>
                          </a:highlight>
                          <a:latin typeface="Consolas"/>
                          <a:ea typeface="Consolas"/>
                          <a:cs typeface="Consolas"/>
                          <a:sym typeface="Consolas"/>
                        </a:rPr>
                        <a:t>int</a:t>
                      </a:r>
                      <a:r>
                        <a:rPr lang="en-IN" sz="1000">
                          <a:solidFill>
                            <a:srgbClr val="FFFFFF"/>
                          </a:solidFill>
                          <a:highlight>
                            <a:srgbClr val="333333"/>
                          </a:highlight>
                          <a:latin typeface="Consolas"/>
                          <a:ea typeface="Consolas"/>
                          <a:cs typeface="Consolas"/>
                          <a:sym typeface="Consolas"/>
                        </a:rPr>
                        <a:t> a = </a:t>
                      </a:r>
                      <a:r>
                        <a:rPr lang="en-IN" sz="1000">
                          <a:solidFill>
                            <a:srgbClr val="D36363"/>
                          </a:solidFill>
                          <a:highlight>
                            <a:srgbClr val="333333"/>
                          </a:highlight>
                          <a:latin typeface="Consolas"/>
                          <a:ea typeface="Consolas"/>
                          <a:cs typeface="Consolas"/>
                          <a:sym typeface="Consolas"/>
                        </a:rPr>
                        <a:t>1</a:t>
                      </a:r>
                      <a:r>
                        <a:rPr lang="en-IN" sz="1000">
                          <a:solidFill>
                            <a:srgbClr val="FFFFFF"/>
                          </a:solidFill>
                          <a:highlight>
                            <a:srgbClr val="333333"/>
                          </a:highlight>
                          <a:latin typeface="Consolas"/>
                          <a:ea typeface="Consolas"/>
                          <a:cs typeface="Consolas"/>
                          <a:sym typeface="Consolas"/>
                        </a:rPr>
                        <a:t>;</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--a;</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System.out.println(a); </a:t>
                      </a:r>
                      <a:r>
                        <a:rPr lang="en-IN" sz="1000">
                          <a:solidFill>
                            <a:srgbClr val="888888"/>
                          </a:solidFill>
                          <a:highlight>
                            <a:srgbClr val="333333"/>
                          </a:highlight>
                          <a:latin typeface="Consolas"/>
                          <a:ea typeface="Consolas"/>
                          <a:cs typeface="Consolas"/>
                          <a:sym typeface="Consolas"/>
                        </a:rPr>
                        <a:t>//0</a:t>
                      </a:r>
                      <a:endParaRPr sz="1000">
                        <a:solidFill>
                          <a:srgbClr val="808080"/>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graphicFrame>
        <p:nvGraphicFramePr>
          <p:cNvPr id="773" name="Google Shape;773;p48"/>
          <p:cNvGraphicFramePr/>
          <p:nvPr/>
        </p:nvGraphicFramePr>
        <p:xfrm>
          <a:off x="1455000" y="4125675"/>
          <a:ext cx="3000000" cy="3000000"/>
        </p:xfrm>
        <a:graphic>
          <a:graphicData uri="http://schemas.openxmlformats.org/drawingml/2006/table">
            <a:tbl>
              <a:tblPr>
                <a:noFill/>
                <a:tableStyleId>{85707ADD-A2B3-4BE1-9A7F-40C5DCAC5219}</a:tableStyleId>
              </a:tblPr>
              <a:tblGrid>
                <a:gridCol w="2221050"/>
              </a:tblGrid>
              <a:tr h="916100">
                <a:tc>
                  <a:txBody>
                    <a:bodyPr/>
                    <a:lstStyle/>
                    <a:p>
                      <a:pPr indent="0" lvl="0" marL="0" rtl="0" algn="l">
                        <a:lnSpc>
                          <a:spcPct val="115000"/>
                        </a:lnSpc>
                        <a:spcBef>
                          <a:spcPts val="0"/>
                        </a:spcBef>
                        <a:spcAft>
                          <a:spcPts val="0"/>
                        </a:spcAft>
                        <a:buNone/>
                      </a:pPr>
                      <a:r>
                        <a:rPr lang="en-IN" sz="1100">
                          <a:solidFill>
                            <a:srgbClr val="888888"/>
                          </a:solidFill>
                          <a:highlight>
                            <a:srgbClr val="333333"/>
                          </a:highlight>
                          <a:latin typeface="Consolas"/>
                          <a:ea typeface="Consolas"/>
                          <a:cs typeface="Consolas"/>
                          <a:sym typeface="Consolas"/>
                        </a:rPr>
                        <a:t>//Post-Decrement</a:t>
                      </a:r>
                      <a:br>
                        <a:rPr lang="en-IN" sz="1100">
                          <a:solidFill>
                            <a:srgbClr val="FFFFFF"/>
                          </a:solidFill>
                          <a:highlight>
                            <a:srgbClr val="333333"/>
                          </a:highlight>
                          <a:latin typeface="Consolas"/>
                          <a:ea typeface="Consolas"/>
                          <a:cs typeface="Consolas"/>
                          <a:sym typeface="Consolas"/>
                        </a:rPr>
                      </a:br>
                      <a:r>
                        <a:rPr lang="en-IN" sz="1100">
                          <a:solidFill>
                            <a:srgbClr val="FCC28C"/>
                          </a:solidFill>
                          <a:highlight>
                            <a:srgbClr val="333333"/>
                          </a:highlight>
                          <a:latin typeface="Consolas"/>
                          <a:ea typeface="Consolas"/>
                          <a:cs typeface="Consolas"/>
                          <a:sym typeface="Consolas"/>
                        </a:rPr>
                        <a:t>int</a:t>
                      </a:r>
                      <a:r>
                        <a:rPr lang="en-IN" sz="1100">
                          <a:solidFill>
                            <a:srgbClr val="FFFFFF"/>
                          </a:solidFill>
                          <a:highlight>
                            <a:srgbClr val="333333"/>
                          </a:highlight>
                          <a:latin typeface="Consolas"/>
                          <a:ea typeface="Consolas"/>
                          <a:cs typeface="Consolas"/>
                          <a:sym typeface="Consolas"/>
                        </a:rPr>
                        <a:t> b= -</a:t>
                      </a:r>
                      <a:r>
                        <a:rPr lang="en-IN" sz="1100">
                          <a:solidFill>
                            <a:srgbClr val="D36363"/>
                          </a:solidFill>
                          <a:highlight>
                            <a:srgbClr val="333333"/>
                          </a:highlight>
                          <a:latin typeface="Consolas"/>
                          <a:ea typeface="Consolas"/>
                          <a:cs typeface="Consolas"/>
                          <a:sym typeface="Consolas"/>
                        </a:rPr>
                        <a:t>1</a:t>
                      </a:r>
                      <a:r>
                        <a:rPr lang="en-IN" sz="1100">
                          <a:solidFill>
                            <a:srgbClr val="FFFFFF"/>
                          </a:solidFill>
                          <a:highlight>
                            <a:srgbClr val="333333"/>
                          </a:highlight>
                          <a:latin typeface="Consolas"/>
                          <a:ea typeface="Consolas"/>
                          <a:cs typeface="Consolas"/>
                          <a:sym typeface="Consolas"/>
                        </a:rPr>
                        <a:t>;</a:t>
                      </a:r>
                      <a:br>
                        <a:rPr lang="en-IN" sz="1100">
                          <a:solidFill>
                            <a:srgbClr val="FFFFFF"/>
                          </a:solidFill>
                          <a:highlight>
                            <a:srgbClr val="333333"/>
                          </a:highlight>
                          <a:latin typeface="Consolas"/>
                          <a:ea typeface="Consolas"/>
                          <a:cs typeface="Consolas"/>
                          <a:sym typeface="Consolas"/>
                        </a:rPr>
                      </a:br>
                      <a:r>
                        <a:rPr lang="en-IN" sz="1100">
                          <a:solidFill>
                            <a:srgbClr val="FFFFFF"/>
                          </a:solidFill>
                          <a:highlight>
                            <a:srgbClr val="333333"/>
                          </a:highlight>
                          <a:latin typeface="Consolas"/>
                          <a:ea typeface="Consolas"/>
                          <a:cs typeface="Consolas"/>
                          <a:sym typeface="Consolas"/>
                        </a:rPr>
                        <a:t>b--;</a:t>
                      </a:r>
                      <a:br>
                        <a:rPr lang="en-IN" sz="1100">
                          <a:solidFill>
                            <a:srgbClr val="FFFFFF"/>
                          </a:solidFill>
                          <a:highlight>
                            <a:srgbClr val="333333"/>
                          </a:highlight>
                          <a:latin typeface="Consolas"/>
                          <a:ea typeface="Consolas"/>
                          <a:cs typeface="Consolas"/>
                          <a:sym typeface="Consolas"/>
                        </a:rPr>
                      </a:br>
                      <a:r>
                        <a:rPr lang="en-IN" sz="1100">
                          <a:solidFill>
                            <a:srgbClr val="FFFFFF"/>
                          </a:solidFill>
                          <a:highlight>
                            <a:srgbClr val="333333"/>
                          </a:highlight>
                          <a:latin typeface="Consolas"/>
                          <a:ea typeface="Consolas"/>
                          <a:cs typeface="Consolas"/>
                          <a:sym typeface="Consolas"/>
                        </a:rPr>
                        <a:t>System.out.println(b); </a:t>
                      </a:r>
                      <a:r>
                        <a:rPr lang="en-IN" sz="1100">
                          <a:solidFill>
                            <a:srgbClr val="888888"/>
                          </a:solidFill>
                          <a:highlight>
                            <a:srgbClr val="333333"/>
                          </a:highlight>
                          <a:latin typeface="Consolas"/>
                          <a:ea typeface="Consolas"/>
                          <a:cs typeface="Consolas"/>
                          <a:sym typeface="Consolas"/>
                        </a:rPr>
                        <a:t>//-2</a:t>
                      </a:r>
                      <a:endParaRPr sz="1100"/>
                    </a:p>
                  </a:txBody>
                  <a:tcPr marT="63500" marB="63500" marR="63500" marL="63500">
                    <a:solidFill>
                      <a:srgbClr val="333333"/>
                    </a:solidFill>
                  </a:tcPr>
                </a:tc>
              </a:tr>
            </a:tbl>
          </a:graphicData>
        </a:graphic>
      </p:graphicFrame>
      <p:sp>
        <p:nvSpPr>
          <p:cNvPr id="774" name="Google Shape;774;p48"/>
          <p:cNvSpPr txBox="1"/>
          <p:nvPr/>
        </p:nvSpPr>
        <p:spPr>
          <a:xfrm>
            <a:off x="4943825" y="1235375"/>
            <a:ext cx="4028100" cy="19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a:solidFill>
                  <a:schemeClr val="dk1"/>
                </a:solidFill>
              </a:rPr>
              <a:t>5. Inversion:</a:t>
            </a:r>
            <a:r>
              <a:rPr lang="en-IN">
                <a:solidFill>
                  <a:schemeClr val="dk1"/>
                </a:solidFill>
              </a:rPr>
              <a:t> It is used to invert the value of a boolean.</a:t>
            </a:r>
            <a:endParaRPr>
              <a:solidFill>
                <a:schemeClr val="dk1"/>
              </a:solidFill>
            </a:endParaRPr>
          </a:p>
          <a:p>
            <a:pPr indent="0" lvl="0" marL="457200" rtl="0" algn="l">
              <a:spcBef>
                <a:spcPts val="100"/>
              </a:spcBef>
              <a:spcAft>
                <a:spcPts val="0"/>
              </a:spcAft>
              <a:buNone/>
            </a:pPr>
            <a:r>
              <a:t/>
            </a:r>
            <a:endParaRPr/>
          </a:p>
        </p:txBody>
      </p:sp>
      <p:graphicFrame>
        <p:nvGraphicFramePr>
          <p:cNvPr id="775" name="Google Shape;775;p48"/>
          <p:cNvGraphicFramePr/>
          <p:nvPr/>
        </p:nvGraphicFramePr>
        <p:xfrm>
          <a:off x="5423500" y="1844900"/>
          <a:ext cx="3000000" cy="3000000"/>
        </p:xfrm>
        <a:graphic>
          <a:graphicData uri="http://schemas.openxmlformats.org/drawingml/2006/table">
            <a:tbl>
              <a:tblPr>
                <a:noFill/>
                <a:tableStyleId>{85707ADD-A2B3-4BE1-9A7F-40C5DCAC5219}</a:tableStyleId>
              </a:tblPr>
              <a:tblGrid>
                <a:gridCol w="2654850"/>
              </a:tblGrid>
              <a:tr h="726850">
                <a:tc>
                  <a:txBody>
                    <a:bodyPr/>
                    <a:lstStyle/>
                    <a:p>
                      <a:pPr indent="0" lvl="0" marL="0" rtl="0" algn="l">
                        <a:lnSpc>
                          <a:spcPct val="115000"/>
                        </a:lnSpc>
                        <a:spcBef>
                          <a:spcPts val="0"/>
                        </a:spcBef>
                        <a:spcAft>
                          <a:spcPts val="0"/>
                        </a:spcAft>
                        <a:buNone/>
                      </a:pPr>
                      <a:r>
                        <a:rPr lang="en-IN" sz="1000">
                          <a:solidFill>
                            <a:srgbClr val="888888"/>
                          </a:solidFill>
                          <a:highlight>
                            <a:srgbClr val="333333"/>
                          </a:highlight>
                          <a:latin typeface="Consolas"/>
                          <a:ea typeface="Consolas"/>
                          <a:cs typeface="Consolas"/>
                          <a:sym typeface="Consolas"/>
                        </a:rPr>
                        <a:t>//Value inversion</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Boolean value = </a:t>
                      </a:r>
                      <a:r>
                        <a:rPr lang="en-IN" sz="1000">
                          <a:solidFill>
                            <a:srgbClr val="FCC28C"/>
                          </a:solidFill>
                          <a:highlight>
                            <a:srgbClr val="333333"/>
                          </a:highlight>
                          <a:latin typeface="Consolas"/>
                          <a:ea typeface="Consolas"/>
                          <a:cs typeface="Consolas"/>
                          <a:sym typeface="Consolas"/>
                        </a:rPr>
                        <a:t>true</a:t>
                      </a:r>
                      <a:r>
                        <a:rPr lang="en-IN" sz="1000">
                          <a:solidFill>
                            <a:srgbClr val="FFFFFF"/>
                          </a:solidFill>
                          <a:highlight>
                            <a:srgbClr val="333333"/>
                          </a:highlight>
                          <a:latin typeface="Consolas"/>
                          <a:ea typeface="Consolas"/>
                          <a:cs typeface="Consolas"/>
                          <a:sym typeface="Consolas"/>
                        </a:rPr>
                        <a:t>;</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System.out.println(!value); </a:t>
                      </a:r>
                      <a:r>
                        <a:rPr lang="en-IN" sz="1000">
                          <a:solidFill>
                            <a:srgbClr val="888888"/>
                          </a:solidFill>
                          <a:highlight>
                            <a:srgbClr val="333333"/>
                          </a:highlight>
                          <a:latin typeface="Consolas"/>
                          <a:ea typeface="Consolas"/>
                          <a:cs typeface="Consolas"/>
                          <a:sym typeface="Consolas"/>
                        </a:rPr>
                        <a:t>//false</a:t>
                      </a:r>
                      <a:endParaRPr sz="1000">
                        <a:solidFill>
                          <a:srgbClr val="808080"/>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49"/>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781" name="Google Shape;781;p49"/>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Relational Operators</a:t>
            </a:r>
            <a:endParaRPr b="0" i="0" sz="2340" u="none" cap="none" strike="noStrike">
              <a:solidFill>
                <a:schemeClr val="lt1"/>
              </a:solidFill>
              <a:latin typeface="Proxima Nova"/>
              <a:ea typeface="Proxima Nova"/>
              <a:cs typeface="Proxima Nova"/>
              <a:sym typeface="Proxima Nova"/>
            </a:endParaRPr>
          </a:p>
        </p:txBody>
      </p:sp>
      <p:sp>
        <p:nvSpPr>
          <p:cNvPr id="782" name="Google Shape;782;p49"/>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3" name="Google Shape;783;p49"/>
          <p:cNvSpPr txBox="1"/>
          <p:nvPr/>
        </p:nvSpPr>
        <p:spPr>
          <a:xfrm>
            <a:off x="162925" y="1143575"/>
            <a:ext cx="8302200" cy="3291900"/>
          </a:xfrm>
          <a:prstGeom prst="rect">
            <a:avLst/>
          </a:prstGeom>
          <a:noFill/>
          <a:ln>
            <a:noFill/>
          </a:ln>
        </p:spPr>
        <p:txBody>
          <a:bodyPr anchorCtr="0" anchor="t" bIns="45700" lIns="91425" spcFirstLastPara="1" rIns="91425" wrap="square" tIns="45700">
            <a:noAutofit/>
          </a:bodyPr>
          <a:lstStyle/>
          <a:p>
            <a:pPr indent="-317500" lvl="0" marL="457200" marR="0" rtl="0" algn="just">
              <a:lnSpc>
                <a:spcPct val="100000"/>
              </a:lnSpc>
              <a:spcBef>
                <a:spcPts val="1200"/>
              </a:spcBef>
              <a:spcAft>
                <a:spcPts val="0"/>
              </a:spcAft>
              <a:buClr>
                <a:schemeClr val="dk1"/>
              </a:buClr>
              <a:buSzPts val="1400"/>
              <a:buFont typeface="Proxima Nova"/>
              <a:buChar char="●"/>
            </a:pPr>
            <a:r>
              <a:rPr lang="en-IN">
                <a:solidFill>
                  <a:schemeClr val="dk1"/>
                </a:solidFill>
                <a:latin typeface="Proxima Nova"/>
                <a:ea typeface="Proxima Nova"/>
                <a:cs typeface="Proxima Nova"/>
                <a:sym typeface="Proxima Nova"/>
              </a:rPr>
              <a:t>Relational operators are used to determine the relation between two operands such as greater than,</a:t>
            </a:r>
            <a:r>
              <a:rPr lang="en-IN">
                <a:solidFill>
                  <a:schemeClr val="dk1"/>
                </a:solidFill>
                <a:latin typeface="Proxima Nova"/>
                <a:ea typeface="Proxima Nova"/>
                <a:cs typeface="Proxima Nova"/>
                <a:sym typeface="Proxima Nova"/>
              </a:rPr>
              <a:t> less than or equal to.</a:t>
            </a:r>
            <a:r>
              <a:rPr lang="en-IN">
                <a:solidFill>
                  <a:schemeClr val="dk1"/>
                </a:solidFill>
                <a:latin typeface="Proxima Nova"/>
                <a:ea typeface="Proxima Nova"/>
                <a:cs typeface="Proxima Nova"/>
                <a:sym typeface="Proxima Nova"/>
              </a:rPr>
              <a:t> </a:t>
            </a:r>
            <a:endParaRPr>
              <a:solidFill>
                <a:schemeClr val="dk1"/>
              </a:solidFill>
              <a:latin typeface="Proxima Nova"/>
              <a:ea typeface="Proxima Nova"/>
              <a:cs typeface="Proxima Nova"/>
              <a:sym typeface="Proxima Nova"/>
            </a:endParaRPr>
          </a:p>
          <a:p>
            <a:pPr indent="-317500" lvl="0" marL="457200" marR="0" rtl="0" algn="just">
              <a:lnSpc>
                <a:spcPct val="100000"/>
              </a:lnSpc>
              <a:spcBef>
                <a:spcPts val="0"/>
              </a:spcBef>
              <a:spcAft>
                <a:spcPts val="0"/>
              </a:spcAft>
              <a:buClr>
                <a:schemeClr val="dk1"/>
              </a:buClr>
              <a:buSzPts val="1400"/>
              <a:buFont typeface="Proxima Nova"/>
              <a:buChar char="●"/>
            </a:pPr>
            <a:r>
              <a:rPr lang="en-IN">
                <a:solidFill>
                  <a:schemeClr val="dk1"/>
                </a:solidFill>
                <a:latin typeface="Proxima Nova"/>
                <a:ea typeface="Proxima Nova"/>
                <a:cs typeface="Proxima Nova"/>
                <a:sym typeface="Proxima Nova"/>
              </a:rPr>
              <a:t>The two operands are </a:t>
            </a:r>
            <a:r>
              <a:rPr lang="en-IN">
                <a:solidFill>
                  <a:schemeClr val="dk1"/>
                </a:solidFill>
                <a:latin typeface="Proxima Nova"/>
                <a:ea typeface="Proxima Nova"/>
                <a:cs typeface="Proxima Nova"/>
                <a:sym typeface="Proxima Nova"/>
              </a:rPr>
              <a:t>compared,</a:t>
            </a:r>
            <a:r>
              <a:rPr lang="en-IN">
                <a:solidFill>
                  <a:schemeClr val="dk1"/>
                </a:solidFill>
                <a:latin typeface="Proxima Nova"/>
                <a:ea typeface="Proxima Nova"/>
                <a:cs typeface="Proxima Nova"/>
                <a:sym typeface="Proxima Nova"/>
              </a:rPr>
              <a:t> and the result returns a boolean value.</a:t>
            </a:r>
            <a:endParaRPr>
              <a:solidFill>
                <a:schemeClr val="dk1"/>
              </a:solidFill>
              <a:latin typeface="Proxima Nova"/>
              <a:ea typeface="Proxima Nova"/>
              <a:cs typeface="Proxima Nova"/>
              <a:sym typeface="Proxima Nova"/>
            </a:endParaRPr>
          </a:p>
          <a:p>
            <a:pPr indent="-317500" lvl="0" marL="457200" marR="0" rtl="0" algn="just">
              <a:lnSpc>
                <a:spcPct val="100000"/>
              </a:lnSpc>
              <a:spcBef>
                <a:spcPts val="0"/>
              </a:spcBef>
              <a:spcAft>
                <a:spcPts val="0"/>
              </a:spcAft>
              <a:buClr>
                <a:schemeClr val="dk1"/>
              </a:buClr>
              <a:buSzPts val="1400"/>
              <a:buFont typeface="Proxima Nova"/>
              <a:buChar char="●"/>
            </a:pPr>
            <a:r>
              <a:rPr lang="en-IN">
                <a:solidFill>
                  <a:schemeClr val="dk1"/>
                </a:solidFill>
                <a:latin typeface="Proxima Nova"/>
                <a:ea typeface="Proxima Nova"/>
                <a:cs typeface="Proxima Nova"/>
                <a:sym typeface="Proxima Nova"/>
              </a:rPr>
              <a:t>There are six types of relational operators as mentioned below.</a:t>
            </a:r>
            <a:endParaRPr>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a:p>
            <a:pPr indent="-317500" lvl="0" marL="457200" marR="0" rtl="0" algn="just">
              <a:lnSpc>
                <a:spcPct val="100000"/>
              </a:lnSpc>
              <a:spcBef>
                <a:spcPts val="1200"/>
              </a:spcBef>
              <a:spcAft>
                <a:spcPts val="0"/>
              </a:spcAft>
              <a:buClr>
                <a:schemeClr val="dk1"/>
              </a:buClr>
              <a:buSzPts val="1400"/>
              <a:buFont typeface="Proxima Nova"/>
              <a:buAutoNum type="arabicPeriod"/>
            </a:pPr>
            <a:r>
              <a:rPr b="1" lang="en-IN">
                <a:solidFill>
                  <a:schemeClr val="dk1"/>
                </a:solidFill>
                <a:latin typeface="Proxima Nova"/>
                <a:ea typeface="Proxima Nova"/>
                <a:cs typeface="Proxima Nova"/>
                <a:sym typeface="Proxima Nova"/>
              </a:rPr>
              <a:t>Equal-to (==) operator: </a:t>
            </a:r>
            <a:r>
              <a:rPr lang="en-IN">
                <a:solidFill>
                  <a:schemeClr val="dk1"/>
                </a:solidFill>
                <a:latin typeface="Proxima Nova"/>
                <a:ea typeface="Proxima Nova"/>
                <a:cs typeface="Proxima Nova"/>
                <a:sym typeface="Proxima Nova"/>
              </a:rPr>
              <a:t>The equal-to operator is used to determine whether </a:t>
            </a:r>
            <a:r>
              <a:rPr lang="en-IN">
                <a:solidFill>
                  <a:schemeClr val="dk1"/>
                </a:solidFill>
                <a:latin typeface="Proxima Nova"/>
                <a:ea typeface="Proxima Nova"/>
                <a:cs typeface="Proxima Nova"/>
                <a:sym typeface="Proxima Nova"/>
              </a:rPr>
              <a:t>or not </a:t>
            </a:r>
            <a:r>
              <a:rPr lang="en-IN">
                <a:solidFill>
                  <a:schemeClr val="dk1"/>
                </a:solidFill>
                <a:latin typeface="Proxima Nova"/>
                <a:ea typeface="Proxima Nova"/>
                <a:cs typeface="Proxima Nova"/>
                <a:sym typeface="Proxima Nova"/>
              </a:rPr>
              <a:t>two numbers are equal to each other.</a:t>
            </a:r>
            <a:endParaRPr>
              <a:solidFill>
                <a:schemeClr val="dk1"/>
              </a:solidFill>
              <a:latin typeface="Proxima Nova"/>
              <a:ea typeface="Proxima Nova"/>
              <a:cs typeface="Proxima Nova"/>
              <a:sym typeface="Proxima Nova"/>
            </a:endParaRPr>
          </a:p>
          <a:p>
            <a:pPr indent="0" lvl="0" marL="457200" marR="0" rtl="0" algn="just">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Clr>
                <a:schemeClr val="dk1"/>
              </a:buClr>
              <a:buSzPts val="1100"/>
              <a:buFont typeface="Arial"/>
              <a:buNone/>
            </a:pPr>
            <a:r>
              <a:rPr b="1" lang="en-IN">
                <a:solidFill>
                  <a:schemeClr val="dk1"/>
                </a:solidFill>
                <a:latin typeface="Proxima Nova"/>
                <a:ea typeface="Proxima Nova"/>
                <a:cs typeface="Proxima Nova"/>
                <a:sym typeface="Proxima Nova"/>
              </a:rPr>
              <a:t>Note: </a:t>
            </a:r>
            <a:r>
              <a:rPr lang="en-IN">
                <a:solidFill>
                  <a:schemeClr val="dk1"/>
                </a:solidFill>
                <a:latin typeface="Proxima Nova"/>
                <a:ea typeface="Proxima Nova"/>
                <a:cs typeface="Proxima Nova"/>
                <a:sym typeface="Proxima Nova"/>
              </a:rPr>
              <a:t>Y</a:t>
            </a:r>
            <a:r>
              <a:rPr lang="en-IN">
                <a:solidFill>
                  <a:schemeClr val="dk1"/>
                </a:solidFill>
                <a:latin typeface="Proxima Nova"/>
                <a:ea typeface="Proxima Nova"/>
                <a:cs typeface="Proxima Nova"/>
                <a:sym typeface="Proxima Nova"/>
              </a:rPr>
              <a:t>ou must use "==" and not "=" when testing whether or not two primitive values are equal.</a:t>
            </a:r>
            <a:endParaRPr>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Clr>
                <a:schemeClr val="dk1"/>
              </a:buClr>
              <a:buSzPts val="1400"/>
              <a:buFont typeface="Arial"/>
              <a:buNone/>
            </a:pPr>
            <a:r>
              <a:t/>
            </a:r>
            <a:endParaRPr>
              <a:solidFill>
                <a:schemeClr val="dk1"/>
              </a:solidFill>
              <a:latin typeface="Proxima Nova"/>
              <a:ea typeface="Proxima Nova"/>
              <a:cs typeface="Proxima Nova"/>
              <a:sym typeface="Proxima Nova"/>
            </a:endParaRPr>
          </a:p>
        </p:txBody>
      </p:sp>
      <p:graphicFrame>
        <p:nvGraphicFramePr>
          <p:cNvPr id="784" name="Google Shape;784;p49"/>
          <p:cNvGraphicFramePr/>
          <p:nvPr/>
        </p:nvGraphicFramePr>
        <p:xfrm>
          <a:off x="974075" y="3205000"/>
          <a:ext cx="3000000" cy="3000000"/>
        </p:xfrm>
        <a:graphic>
          <a:graphicData uri="http://schemas.openxmlformats.org/drawingml/2006/table">
            <a:tbl>
              <a:tblPr>
                <a:noFill/>
                <a:tableStyleId>{85707ADD-A2B3-4BE1-9A7F-40C5DCAC5219}</a:tableStyleId>
              </a:tblPr>
              <a:tblGrid>
                <a:gridCol w="2580475"/>
              </a:tblGrid>
              <a:tr h="705400">
                <a:tc>
                  <a:txBody>
                    <a:bodyPr/>
                    <a:lstStyle/>
                    <a:p>
                      <a:pPr indent="0" lvl="0" marL="0" rtl="0" algn="l">
                        <a:lnSpc>
                          <a:spcPct val="115000"/>
                        </a:lnSpc>
                        <a:spcBef>
                          <a:spcPts val="0"/>
                        </a:spcBef>
                        <a:spcAft>
                          <a:spcPts val="0"/>
                        </a:spcAft>
                        <a:buNone/>
                      </a:pPr>
                      <a:r>
                        <a:rPr lang="en-IN" sz="1000">
                          <a:solidFill>
                            <a:srgbClr val="888888"/>
                          </a:solidFill>
                          <a:highlight>
                            <a:srgbClr val="333333"/>
                          </a:highlight>
                          <a:latin typeface="Consolas"/>
                          <a:ea typeface="Consolas"/>
                          <a:cs typeface="Consolas"/>
                          <a:sym typeface="Consolas"/>
                        </a:rPr>
                        <a:t>//Equality Operator</a:t>
                      </a:r>
                      <a:br>
                        <a:rPr lang="en-IN" sz="1000">
                          <a:solidFill>
                            <a:srgbClr val="FFFFFF"/>
                          </a:solidFill>
                          <a:highlight>
                            <a:srgbClr val="333333"/>
                          </a:highlight>
                          <a:latin typeface="Consolas"/>
                          <a:ea typeface="Consolas"/>
                          <a:cs typeface="Consolas"/>
                          <a:sym typeface="Consolas"/>
                        </a:rPr>
                      </a:br>
                      <a:r>
                        <a:rPr lang="en-IN" sz="1000">
                          <a:solidFill>
                            <a:srgbClr val="FCC28C"/>
                          </a:solidFill>
                          <a:highlight>
                            <a:srgbClr val="333333"/>
                          </a:highlight>
                          <a:latin typeface="Consolas"/>
                          <a:ea typeface="Consolas"/>
                          <a:cs typeface="Consolas"/>
                          <a:sym typeface="Consolas"/>
                        </a:rPr>
                        <a:t>int</a:t>
                      </a:r>
                      <a:r>
                        <a:rPr lang="en-IN" sz="1000">
                          <a:solidFill>
                            <a:srgbClr val="FFFFFF"/>
                          </a:solidFill>
                          <a:highlight>
                            <a:srgbClr val="333333"/>
                          </a:highlight>
                          <a:latin typeface="Consolas"/>
                          <a:ea typeface="Consolas"/>
                          <a:cs typeface="Consolas"/>
                          <a:sym typeface="Consolas"/>
                        </a:rPr>
                        <a:t> a = </a:t>
                      </a:r>
                      <a:r>
                        <a:rPr lang="en-IN" sz="1000">
                          <a:solidFill>
                            <a:srgbClr val="D36363"/>
                          </a:solidFill>
                          <a:highlight>
                            <a:srgbClr val="333333"/>
                          </a:highlight>
                          <a:latin typeface="Consolas"/>
                          <a:ea typeface="Consolas"/>
                          <a:cs typeface="Consolas"/>
                          <a:sym typeface="Consolas"/>
                        </a:rPr>
                        <a:t>1</a:t>
                      </a:r>
                      <a:r>
                        <a:rPr lang="en-IN" sz="1000">
                          <a:solidFill>
                            <a:srgbClr val="FFFFFF"/>
                          </a:solidFill>
                          <a:highlight>
                            <a:srgbClr val="333333"/>
                          </a:highlight>
                          <a:latin typeface="Consolas"/>
                          <a:ea typeface="Consolas"/>
                          <a:cs typeface="Consolas"/>
                          <a:sym typeface="Consolas"/>
                        </a:rPr>
                        <a:t>;</a:t>
                      </a:r>
                      <a:br>
                        <a:rPr lang="en-IN" sz="1000">
                          <a:solidFill>
                            <a:srgbClr val="FFFFFF"/>
                          </a:solidFill>
                          <a:highlight>
                            <a:srgbClr val="333333"/>
                          </a:highlight>
                          <a:latin typeface="Consolas"/>
                          <a:ea typeface="Consolas"/>
                          <a:cs typeface="Consolas"/>
                          <a:sym typeface="Consolas"/>
                        </a:rPr>
                      </a:br>
                      <a:r>
                        <a:rPr lang="en-IN" sz="1000">
                          <a:solidFill>
                            <a:srgbClr val="FCC28C"/>
                          </a:solidFill>
                          <a:highlight>
                            <a:srgbClr val="333333"/>
                          </a:highlight>
                          <a:latin typeface="Consolas"/>
                          <a:ea typeface="Consolas"/>
                          <a:cs typeface="Consolas"/>
                          <a:sym typeface="Consolas"/>
                        </a:rPr>
                        <a:t>int</a:t>
                      </a:r>
                      <a:r>
                        <a:rPr lang="en-IN" sz="1000">
                          <a:solidFill>
                            <a:srgbClr val="FFFFFF"/>
                          </a:solidFill>
                          <a:highlight>
                            <a:srgbClr val="333333"/>
                          </a:highlight>
                          <a:latin typeface="Consolas"/>
                          <a:ea typeface="Consolas"/>
                          <a:cs typeface="Consolas"/>
                          <a:sym typeface="Consolas"/>
                        </a:rPr>
                        <a:t> b = </a:t>
                      </a:r>
                      <a:r>
                        <a:rPr lang="en-IN" sz="1000">
                          <a:solidFill>
                            <a:srgbClr val="D36363"/>
                          </a:solidFill>
                          <a:highlight>
                            <a:srgbClr val="333333"/>
                          </a:highlight>
                          <a:latin typeface="Consolas"/>
                          <a:ea typeface="Consolas"/>
                          <a:cs typeface="Consolas"/>
                          <a:sym typeface="Consolas"/>
                        </a:rPr>
                        <a:t>2</a:t>
                      </a:r>
                      <a:r>
                        <a:rPr lang="en-IN" sz="1000">
                          <a:solidFill>
                            <a:srgbClr val="FFFFFF"/>
                          </a:solidFill>
                          <a:highlight>
                            <a:srgbClr val="333333"/>
                          </a:highlight>
                          <a:latin typeface="Consolas"/>
                          <a:ea typeface="Consolas"/>
                          <a:cs typeface="Consolas"/>
                          <a:sym typeface="Consolas"/>
                        </a:rPr>
                        <a:t>;</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System.out.println(a==b); </a:t>
                      </a:r>
                      <a:r>
                        <a:rPr lang="en-IN" sz="1000">
                          <a:solidFill>
                            <a:srgbClr val="888888"/>
                          </a:solidFill>
                          <a:highlight>
                            <a:srgbClr val="333333"/>
                          </a:highlight>
                          <a:latin typeface="Consolas"/>
                          <a:ea typeface="Consolas"/>
                          <a:cs typeface="Consolas"/>
                          <a:sym typeface="Consolas"/>
                        </a:rPr>
                        <a:t>//false</a:t>
                      </a:r>
                      <a:endParaRPr sz="1000">
                        <a:solidFill>
                          <a:srgbClr val="FCC28C"/>
                        </a:solidFill>
                        <a:highlight>
                          <a:srgbClr val="333333"/>
                        </a:highlight>
                        <a:latin typeface="Consolas"/>
                        <a:ea typeface="Consolas"/>
                        <a:cs typeface="Consolas"/>
                        <a:sym typeface="Consolas"/>
                      </a:endParaRPr>
                    </a:p>
                  </a:txBody>
                  <a:tcPr marT="63500" marB="63500" marR="63500" marL="63500">
                    <a:solidFill>
                      <a:srgbClr val="333333"/>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50"/>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790" name="Google Shape;790;p50"/>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Relational Operators</a:t>
            </a:r>
            <a:endParaRPr b="0" i="0" sz="2340" u="none" cap="none" strike="noStrike">
              <a:solidFill>
                <a:schemeClr val="lt1"/>
              </a:solidFill>
              <a:latin typeface="Proxima Nova"/>
              <a:ea typeface="Proxima Nova"/>
              <a:cs typeface="Proxima Nova"/>
              <a:sym typeface="Proxima Nova"/>
            </a:endParaRPr>
          </a:p>
        </p:txBody>
      </p:sp>
      <p:sp>
        <p:nvSpPr>
          <p:cNvPr id="791" name="Google Shape;791;p50"/>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2" name="Google Shape;792;p50"/>
          <p:cNvSpPr txBox="1"/>
          <p:nvPr/>
        </p:nvSpPr>
        <p:spPr>
          <a:xfrm>
            <a:off x="162900" y="1087075"/>
            <a:ext cx="8760900" cy="3833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1200"/>
              </a:spcBef>
              <a:spcAft>
                <a:spcPts val="0"/>
              </a:spcAft>
              <a:buClr>
                <a:schemeClr val="dk1"/>
              </a:buClr>
              <a:buSzPts val="1400"/>
              <a:buFont typeface="Arial"/>
              <a:buNone/>
            </a:pPr>
            <a:r>
              <a:rPr b="1" lang="en-IN">
                <a:solidFill>
                  <a:schemeClr val="dk1"/>
                </a:solidFill>
                <a:latin typeface="Proxima Nova"/>
                <a:ea typeface="Proxima Nova"/>
                <a:cs typeface="Proxima Nova"/>
                <a:sym typeface="Proxima Nova"/>
              </a:rPr>
              <a:t>2. Not-equal-to (!=) operator: </a:t>
            </a:r>
            <a:r>
              <a:rPr lang="en-IN">
                <a:solidFill>
                  <a:schemeClr val="dk1"/>
                </a:solidFill>
                <a:latin typeface="Proxima Nova"/>
                <a:ea typeface="Proxima Nova"/>
                <a:cs typeface="Proxima Nova"/>
                <a:sym typeface="Proxima Nova"/>
              </a:rPr>
              <a:t>The not-equal-to operator is used to determine whether two numbers are not equal to each other.</a:t>
            </a:r>
            <a:endParaRPr>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Clr>
                <a:schemeClr val="dk1"/>
              </a:buClr>
              <a:buSzPts val="1400"/>
              <a:buFont typeface="Arial"/>
              <a:buNone/>
            </a:pPr>
            <a:r>
              <a:t/>
            </a:r>
            <a:endParaRPr>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Clr>
                <a:schemeClr val="dk1"/>
              </a:buClr>
              <a:buSzPts val="1400"/>
              <a:buFont typeface="Arial"/>
              <a:buNone/>
            </a:pPr>
            <a:r>
              <a:t/>
            </a:r>
            <a:endParaRPr>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Clr>
                <a:schemeClr val="dk1"/>
              </a:buClr>
              <a:buSzPts val="1400"/>
              <a:buFont typeface="Arial"/>
              <a:buNone/>
            </a:pPr>
            <a:r>
              <a:t/>
            </a:r>
            <a:endParaRPr>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Clr>
                <a:schemeClr val="dk1"/>
              </a:buClr>
              <a:buSzPts val="1400"/>
              <a:buFont typeface="Arial"/>
              <a:buNone/>
            </a:pPr>
            <a:r>
              <a:rPr b="1" lang="en-IN">
                <a:solidFill>
                  <a:schemeClr val="dk1"/>
                </a:solidFill>
                <a:latin typeface="Proxima Nova"/>
                <a:ea typeface="Proxima Nova"/>
                <a:cs typeface="Proxima Nova"/>
                <a:sym typeface="Proxima Nova"/>
              </a:rPr>
              <a:t>3. Greater than (&gt;) operator: </a:t>
            </a:r>
            <a:r>
              <a:rPr lang="en-IN">
                <a:solidFill>
                  <a:schemeClr val="dk1"/>
                </a:solidFill>
                <a:latin typeface="Proxima Nova"/>
                <a:ea typeface="Proxima Nova"/>
                <a:cs typeface="Proxima Nova"/>
                <a:sym typeface="Proxima Nova"/>
              </a:rPr>
              <a:t>The greater than operator is used to determine whether or not one operand is greater than another one. </a:t>
            </a:r>
            <a:endParaRPr>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Clr>
                <a:schemeClr val="dk1"/>
              </a:buClr>
              <a:buSzPts val="1400"/>
              <a:buFont typeface="Arial"/>
              <a:buNone/>
            </a:pPr>
            <a:r>
              <a:rPr b="1" lang="en-IN">
                <a:solidFill>
                  <a:schemeClr val="dk1"/>
                </a:solidFill>
                <a:latin typeface="Proxima Nova"/>
                <a:ea typeface="Proxima Nova"/>
                <a:cs typeface="Proxima Nova"/>
                <a:sym typeface="Proxima Nova"/>
              </a:rPr>
              <a:t> </a:t>
            </a:r>
            <a:endParaRPr i="0" sz="1400" cap="none" strike="noStrike">
              <a:solidFill>
                <a:schemeClr val="dk1"/>
              </a:solidFill>
              <a:latin typeface="Proxima Nova"/>
              <a:ea typeface="Proxima Nova"/>
              <a:cs typeface="Proxima Nova"/>
              <a:sym typeface="Proxima Nova"/>
            </a:endParaRPr>
          </a:p>
        </p:txBody>
      </p:sp>
      <p:graphicFrame>
        <p:nvGraphicFramePr>
          <p:cNvPr id="793" name="Google Shape;793;p50"/>
          <p:cNvGraphicFramePr/>
          <p:nvPr/>
        </p:nvGraphicFramePr>
        <p:xfrm>
          <a:off x="821675" y="1816100"/>
          <a:ext cx="3000000" cy="3000000"/>
        </p:xfrm>
        <a:graphic>
          <a:graphicData uri="http://schemas.openxmlformats.org/drawingml/2006/table">
            <a:tbl>
              <a:tblPr>
                <a:noFill/>
                <a:tableStyleId>{85707ADD-A2B3-4BE1-9A7F-40C5DCAC5219}</a:tableStyleId>
              </a:tblPr>
              <a:tblGrid>
                <a:gridCol w="2741600"/>
              </a:tblGrid>
              <a:tr h="934675">
                <a:tc>
                  <a:txBody>
                    <a:bodyPr/>
                    <a:lstStyle/>
                    <a:p>
                      <a:pPr indent="0" lvl="0" marL="0" rtl="0" algn="l">
                        <a:lnSpc>
                          <a:spcPct val="115000"/>
                        </a:lnSpc>
                        <a:spcBef>
                          <a:spcPts val="0"/>
                        </a:spcBef>
                        <a:spcAft>
                          <a:spcPts val="0"/>
                        </a:spcAft>
                        <a:buNone/>
                      </a:pPr>
                      <a:r>
                        <a:rPr lang="en-IN" sz="1000">
                          <a:solidFill>
                            <a:srgbClr val="888888"/>
                          </a:solidFill>
                          <a:highlight>
                            <a:srgbClr val="333333"/>
                          </a:highlight>
                          <a:latin typeface="Consolas"/>
                          <a:ea typeface="Consolas"/>
                          <a:cs typeface="Consolas"/>
                          <a:sym typeface="Consolas"/>
                        </a:rPr>
                        <a:t>//Not Equal to Operator</a:t>
                      </a:r>
                      <a:br>
                        <a:rPr lang="en-IN" sz="1000">
                          <a:solidFill>
                            <a:srgbClr val="FFFFFF"/>
                          </a:solidFill>
                          <a:highlight>
                            <a:srgbClr val="333333"/>
                          </a:highlight>
                          <a:latin typeface="Consolas"/>
                          <a:ea typeface="Consolas"/>
                          <a:cs typeface="Consolas"/>
                          <a:sym typeface="Consolas"/>
                        </a:rPr>
                      </a:br>
                      <a:r>
                        <a:rPr lang="en-IN" sz="1000">
                          <a:solidFill>
                            <a:srgbClr val="FCC28C"/>
                          </a:solidFill>
                          <a:highlight>
                            <a:srgbClr val="333333"/>
                          </a:highlight>
                          <a:latin typeface="Consolas"/>
                          <a:ea typeface="Consolas"/>
                          <a:cs typeface="Consolas"/>
                          <a:sym typeface="Consolas"/>
                        </a:rPr>
                        <a:t>int</a:t>
                      </a:r>
                      <a:r>
                        <a:rPr lang="en-IN" sz="1000">
                          <a:solidFill>
                            <a:srgbClr val="FFFFFF"/>
                          </a:solidFill>
                          <a:highlight>
                            <a:srgbClr val="333333"/>
                          </a:highlight>
                          <a:latin typeface="Consolas"/>
                          <a:ea typeface="Consolas"/>
                          <a:cs typeface="Consolas"/>
                          <a:sym typeface="Consolas"/>
                        </a:rPr>
                        <a:t> a = </a:t>
                      </a:r>
                      <a:r>
                        <a:rPr lang="en-IN" sz="1000">
                          <a:solidFill>
                            <a:srgbClr val="D36363"/>
                          </a:solidFill>
                          <a:highlight>
                            <a:srgbClr val="333333"/>
                          </a:highlight>
                          <a:latin typeface="Consolas"/>
                          <a:ea typeface="Consolas"/>
                          <a:cs typeface="Consolas"/>
                          <a:sym typeface="Consolas"/>
                        </a:rPr>
                        <a:t>1</a:t>
                      </a:r>
                      <a:r>
                        <a:rPr lang="en-IN" sz="1000">
                          <a:solidFill>
                            <a:srgbClr val="FFFFFF"/>
                          </a:solidFill>
                          <a:highlight>
                            <a:srgbClr val="333333"/>
                          </a:highlight>
                          <a:latin typeface="Consolas"/>
                          <a:ea typeface="Consolas"/>
                          <a:cs typeface="Consolas"/>
                          <a:sym typeface="Consolas"/>
                        </a:rPr>
                        <a:t>;</a:t>
                      </a:r>
                      <a:br>
                        <a:rPr lang="en-IN" sz="1000">
                          <a:solidFill>
                            <a:srgbClr val="FFFFFF"/>
                          </a:solidFill>
                          <a:highlight>
                            <a:srgbClr val="333333"/>
                          </a:highlight>
                          <a:latin typeface="Consolas"/>
                          <a:ea typeface="Consolas"/>
                          <a:cs typeface="Consolas"/>
                          <a:sym typeface="Consolas"/>
                        </a:rPr>
                      </a:br>
                      <a:r>
                        <a:rPr lang="en-IN" sz="1000">
                          <a:solidFill>
                            <a:srgbClr val="FCC28C"/>
                          </a:solidFill>
                          <a:highlight>
                            <a:srgbClr val="333333"/>
                          </a:highlight>
                          <a:latin typeface="Consolas"/>
                          <a:ea typeface="Consolas"/>
                          <a:cs typeface="Consolas"/>
                          <a:sym typeface="Consolas"/>
                        </a:rPr>
                        <a:t>int</a:t>
                      </a:r>
                      <a:r>
                        <a:rPr lang="en-IN" sz="1000">
                          <a:solidFill>
                            <a:srgbClr val="FFFFFF"/>
                          </a:solidFill>
                          <a:highlight>
                            <a:srgbClr val="333333"/>
                          </a:highlight>
                          <a:latin typeface="Consolas"/>
                          <a:ea typeface="Consolas"/>
                          <a:cs typeface="Consolas"/>
                          <a:sym typeface="Consolas"/>
                        </a:rPr>
                        <a:t> b = </a:t>
                      </a:r>
                      <a:r>
                        <a:rPr lang="en-IN" sz="1000">
                          <a:solidFill>
                            <a:srgbClr val="D36363"/>
                          </a:solidFill>
                          <a:highlight>
                            <a:srgbClr val="333333"/>
                          </a:highlight>
                          <a:latin typeface="Consolas"/>
                          <a:ea typeface="Consolas"/>
                          <a:cs typeface="Consolas"/>
                          <a:sym typeface="Consolas"/>
                        </a:rPr>
                        <a:t>2</a:t>
                      </a:r>
                      <a:r>
                        <a:rPr lang="en-IN" sz="1000">
                          <a:solidFill>
                            <a:srgbClr val="FFFFFF"/>
                          </a:solidFill>
                          <a:highlight>
                            <a:srgbClr val="333333"/>
                          </a:highlight>
                          <a:latin typeface="Consolas"/>
                          <a:ea typeface="Consolas"/>
                          <a:cs typeface="Consolas"/>
                          <a:sym typeface="Consolas"/>
                        </a:rPr>
                        <a:t>;</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System.out.println(a!=b); </a:t>
                      </a:r>
                      <a:r>
                        <a:rPr lang="en-IN" sz="1000">
                          <a:solidFill>
                            <a:srgbClr val="888888"/>
                          </a:solidFill>
                          <a:highlight>
                            <a:srgbClr val="333333"/>
                          </a:highlight>
                          <a:latin typeface="Consolas"/>
                          <a:ea typeface="Consolas"/>
                          <a:cs typeface="Consolas"/>
                          <a:sym typeface="Consolas"/>
                        </a:rPr>
                        <a:t>//true</a:t>
                      </a:r>
                      <a:endParaRPr sz="1000">
                        <a:solidFill>
                          <a:srgbClr val="808080"/>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graphicFrame>
        <p:nvGraphicFramePr>
          <p:cNvPr id="794" name="Google Shape;794;p50"/>
          <p:cNvGraphicFramePr/>
          <p:nvPr/>
        </p:nvGraphicFramePr>
        <p:xfrm>
          <a:off x="874925" y="3500800"/>
          <a:ext cx="3000000" cy="3000000"/>
        </p:xfrm>
        <a:graphic>
          <a:graphicData uri="http://schemas.openxmlformats.org/drawingml/2006/table">
            <a:tbl>
              <a:tblPr>
                <a:noFill/>
                <a:tableStyleId>{85707ADD-A2B3-4BE1-9A7F-40C5DCAC5219}</a:tableStyleId>
              </a:tblPr>
              <a:tblGrid>
                <a:gridCol w="2741600"/>
              </a:tblGrid>
              <a:tr h="12700">
                <a:tc>
                  <a:txBody>
                    <a:bodyPr/>
                    <a:lstStyle/>
                    <a:p>
                      <a:pPr indent="0" lvl="0" marL="0" rtl="0" algn="l">
                        <a:lnSpc>
                          <a:spcPct val="115000"/>
                        </a:lnSpc>
                        <a:spcBef>
                          <a:spcPts val="0"/>
                        </a:spcBef>
                        <a:spcAft>
                          <a:spcPts val="0"/>
                        </a:spcAft>
                        <a:buNone/>
                      </a:pPr>
                      <a:r>
                        <a:rPr lang="en-IN" sz="1000">
                          <a:solidFill>
                            <a:srgbClr val="888888"/>
                          </a:solidFill>
                          <a:highlight>
                            <a:srgbClr val="333333"/>
                          </a:highlight>
                          <a:latin typeface="Consolas"/>
                          <a:ea typeface="Consolas"/>
                          <a:cs typeface="Consolas"/>
                          <a:sym typeface="Consolas"/>
                        </a:rPr>
                        <a:t>//Greater than Operator</a:t>
                      </a:r>
                      <a:br>
                        <a:rPr lang="en-IN" sz="1000">
                          <a:solidFill>
                            <a:srgbClr val="FFFFFF"/>
                          </a:solidFill>
                          <a:highlight>
                            <a:srgbClr val="333333"/>
                          </a:highlight>
                          <a:latin typeface="Consolas"/>
                          <a:ea typeface="Consolas"/>
                          <a:cs typeface="Consolas"/>
                          <a:sym typeface="Consolas"/>
                        </a:rPr>
                      </a:br>
                      <a:r>
                        <a:rPr lang="en-IN" sz="1000">
                          <a:solidFill>
                            <a:srgbClr val="FCC28C"/>
                          </a:solidFill>
                          <a:highlight>
                            <a:srgbClr val="333333"/>
                          </a:highlight>
                          <a:latin typeface="Consolas"/>
                          <a:ea typeface="Consolas"/>
                          <a:cs typeface="Consolas"/>
                          <a:sym typeface="Consolas"/>
                        </a:rPr>
                        <a:t>int</a:t>
                      </a:r>
                      <a:r>
                        <a:rPr lang="en-IN" sz="1000">
                          <a:solidFill>
                            <a:srgbClr val="FFFFFF"/>
                          </a:solidFill>
                          <a:highlight>
                            <a:srgbClr val="333333"/>
                          </a:highlight>
                          <a:latin typeface="Consolas"/>
                          <a:ea typeface="Consolas"/>
                          <a:cs typeface="Consolas"/>
                          <a:sym typeface="Consolas"/>
                        </a:rPr>
                        <a:t> a = </a:t>
                      </a:r>
                      <a:r>
                        <a:rPr lang="en-IN" sz="1000">
                          <a:solidFill>
                            <a:srgbClr val="D36363"/>
                          </a:solidFill>
                          <a:highlight>
                            <a:srgbClr val="333333"/>
                          </a:highlight>
                          <a:latin typeface="Consolas"/>
                          <a:ea typeface="Consolas"/>
                          <a:cs typeface="Consolas"/>
                          <a:sym typeface="Consolas"/>
                        </a:rPr>
                        <a:t>1</a:t>
                      </a:r>
                      <a:r>
                        <a:rPr lang="en-IN" sz="1000">
                          <a:solidFill>
                            <a:srgbClr val="FFFFFF"/>
                          </a:solidFill>
                          <a:highlight>
                            <a:srgbClr val="333333"/>
                          </a:highlight>
                          <a:latin typeface="Consolas"/>
                          <a:ea typeface="Consolas"/>
                          <a:cs typeface="Consolas"/>
                          <a:sym typeface="Consolas"/>
                        </a:rPr>
                        <a:t>;</a:t>
                      </a:r>
                      <a:br>
                        <a:rPr lang="en-IN" sz="1000">
                          <a:solidFill>
                            <a:srgbClr val="FFFFFF"/>
                          </a:solidFill>
                          <a:highlight>
                            <a:srgbClr val="333333"/>
                          </a:highlight>
                          <a:latin typeface="Consolas"/>
                          <a:ea typeface="Consolas"/>
                          <a:cs typeface="Consolas"/>
                          <a:sym typeface="Consolas"/>
                        </a:rPr>
                      </a:br>
                      <a:r>
                        <a:rPr lang="en-IN" sz="1000">
                          <a:solidFill>
                            <a:srgbClr val="FCC28C"/>
                          </a:solidFill>
                          <a:highlight>
                            <a:srgbClr val="333333"/>
                          </a:highlight>
                          <a:latin typeface="Consolas"/>
                          <a:ea typeface="Consolas"/>
                          <a:cs typeface="Consolas"/>
                          <a:sym typeface="Consolas"/>
                        </a:rPr>
                        <a:t>int</a:t>
                      </a:r>
                      <a:r>
                        <a:rPr lang="en-IN" sz="1000">
                          <a:solidFill>
                            <a:srgbClr val="FFFFFF"/>
                          </a:solidFill>
                          <a:highlight>
                            <a:srgbClr val="333333"/>
                          </a:highlight>
                          <a:latin typeface="Consolas"/>
                          <a:ea typeface="Consolas"/>
                          <a:cs typeface="Consolas"/>
                          <a:sym typeface="Consolas"/>
                        </a:rPr>
                        <a:t> b = </a:t>
                      </a:r>
                      <a:r>
                        <a:rPr lang="en-IN" sz="1000">
                          <a:solidFill>
                            <a:srgbClr val="D36363"/>
                          </a:solidFill>
                          <a:highlight>
                            <a:srgbClr val="333333"/>
                          </a:highlight>
                          <a:latin typeface="Consolas"/>
                          <a:ea typeface="Consolas"/>
                          <a:cs typeface="Consolas"/>
                          <a:sym typeface="Consolas"/>
                        </a:rPr>
                        <a:t>1</a:t>
                      </a:r>
                      <a:r>
                        <a:rPr lang="en-IN" sz="1000">
                          <a:solidFill>
                            <a:srgbClr val="FFFFFF"/>
                          </a:solidFill>
                          <a:highlight>
                            <a:srgbClr val="333333"/>
                          </a:highlight>
                          <a:latin typeface="Consolas"/>
                          <a:ea typeface="Consolas"/>
                          <a:cs typeface="Consolas"/>
                          <a:sym typeface="Consolas"/>
                        </a:rPr>
                        <a:t>;</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System.out.println(a&gt;b); </a:t>
                      </a:r>
                      <a:r>
                        <a:rPr lang="en-IN" sz="1000">
                          <a:solidFill>
                            <a:srgbClr val="888888"/>
                          </a:solidFill>
                          <a:highlight>
                            <a:srgbClr val="333333"/>
                          </a:highlight>
                          <a:latin typeface="Consolas"/>
                          <a:ea typeface="Consolas"/>
                          <a:cs typeface="Consolas"/>
                          <a:sym typeface="Consolas"/>
                        </a:rPr>
                        <a:t>//false</a:t>
                      </a:r>
                      <a:endParaRPr sz="1000">
                        <a:solidFill>
                          <a:srgbClr val="808080"/>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51"/>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800" name="Google Shape;800;p51"/>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Relational Operators</a:t>
            </a:r>
            <a:endParaRPr b="0" i="0" sz="2340" u="none" cap="none" strike="noStrike">
              <a:solidFill>
                <a:schemeClr val="lt1"/>
              </a:solidFill>
              <a:latin typeface="Proxima Nova"/>
              <a:ea typeface="Proxima Nova"/>
              <a:cs typeface="Proxima Nova"/>
              <a:sym typeface="Proxima Nova"/>
            </a:endParaRPr>
          </a:p>
        </p:txBody>
      </p:sp>
      <p:sp>
        <p:nvSpPr>
          <p:cNvPr id="801" name="Google Shape;801;p51"/>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02" name="Google Shape;802;p51"/>
          <p:cNvSpPr txBox="1"/>
          <p:nvPr/>
        </p:nvSpPr>
        <p:spPr>
          <a:xfrm>
            <a:off x="162900" y="1087075"/>
            <a:ext cx="8760900" cy="3833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1200"/>
              </a:spcBef>
              <a:spcAft>
                <a:spcPts val="0"/>
              </a:spcAft>
              <a:buClr>
                <a:schemeClr val="dk1"/>
              </a:buClr>
              <a:buSzPts val="1400"/>
              <a:buFont typeface="Arial"/>
              <a:buNone/>
            </a:pPr>
            <a:r>
              <a:rPr b="1" lang="en-IN">
                <a:solidFill>
                  <a:schemeClr val="dk1"/>
                </a:solidFill>
                <a:latin typeface="Proxima Nova"/>
                <a:ea typeface="Proxima Nova"/>
                <a:cs typeface="Proxima Nova"/>
                <a:sym typeface="Proxima Nova"/>
              </a:rPr>
              <a:t>4</a:t>
            </a:r>
            <a:r>
              <a:rPr b="1" lang="en-IN">
                <a:solidFill>
                  <a:schemeClr val="dk1"/>
                </a:solidFill>
                <a:latin typeface="Proxima Nova"/>
                <a:ea typeface="Proxima Nova"/>
                <a:cs typeface="Proxima Nova"/>
                <a:sym typeface="Proxima Nova"/>
              </a:rPr>
              <a:t>. </a:t>
            </a:r>
            <a:r>
              <a:rPr b="1" lang="en-IN">
                <a:solidFill>
                  <a:schemeClr val="dk1"/>
                </a:solidFill>
                <a:latin typeface="Proxima Nova"/>
                <a:ea typeface="Proxima Nova"/>
                <a:cs typeface="Proxima Nova"/>
                <a:sym typeface="Proxima Nova"/>
              </a:rPr>
              <a:t>Greater than or equal to (&gt;=) operator: </a:t>
            </a:r>
            <a:r>
              <a:rPr lang="en-IN">
                <a:solidFill>
                  <a:schemeClr val="dk1"/>
                </a:solidFill>
                <a:latin typeface="Proxima Nova"/>
                <a:ea typeface="Proxima Nova"/>
                <a:cs typeface="Proxima Nova"/>
                <a:sym typeface="Proxima Nova"/>
              </a:rPr>
              <a:t>The greater than operator is used to determine whether or not one operand is greater than another one. </a:t>
            </a:r>
            <a:endParaRPr>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Clr>
                <a:schemeClr val="dk1"/>
              </a:buClr>
              <a:buSzPts val="1400"/>
              <a:buFont typeface="Arial"/>
              <a:buNone/>
            </a:pPr>
            <a:r>
              <a:t/>
            </a:r>
            <a:endParaRPr>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Clr>
                <a:schemeClr val="dk1"/>
              </a:buClr>
              <a:buSzPts val="1400"/>
              <a:buFont typeface="Arial"/>
              <a:buNone/>
            </a:pPr>
            <a:r>
              <a:t/>
            </a:r>
            <a:endParaRPr>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Clr>
                <a:schemeClr val="dk1"/>
              </a:buClr>
              <a:buSzPts val="1400"/>
              <a:buFont typeface="Arial"/>
              <a:buNone/>
            </a:pPr>
            <a:r>
              <a:rPr b="1" lang="en-IN">
                <a:solidFill>
                  <a:schemeClr val="dk1"/>
                </a:solidFill>
                <a:latin typeface="Proxima Nova"/>
                <a:ea typeface="Proxima Nova"/>
                <a:cs typeface="Proxima Nova"/>
                <a:sym typeface="Proxima Nova"/>
              </a:rPr>
              <a:t>5</a:t>
            </a:r>
            <a:r>
              <a:rPr b="1" lang="en-IN">
                <a:solidFill>
                  <a:schemeClr val="dk1"/>
                </a:solidFill>
                <a:latin typeface="Proxima Nova"/>
                <a:ea typeface="Proxima Nova"/>
                <a:cs typeface="Proxima Nova"/>
                <a:sym typeface="Proxima Nova"/>
              </a:rPr>
              <a:t>. Less than (&lt;) operator: </a:t>
            </a:r>
            <a:r>
              <a:rPr lang="en-IN">
                <a:solidFill>
                  <a:schemeClr val="dk1"/>
                </a:solidFill>
                <a:latin typeface="Proxima Nova"/>
                <a:ea typeface="Proxima Nova"/>
                <a:cs typeface="Proxima Nova"/>
                <a:sym typeface="Proxima Nova"/>
              </a:rPr>
              <a:t>The less than operator is used to determine whether or not one operand is less than another one. </a:t>
            </a:r>
            <a:endParaRPr>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Clr>
                <a:schemeClr val="dk1"/>
              </a:buClr>
              <a:buSzPts val="1400"/>
              <a:buFont typeface="Arial"/>
              <a:buNone/>
            </a:pPr>
            <a:r>
              <a:rPr b="1" lang="en-IN">
                <a:solidFill>
                  <a:schemeClr val="dk1"/>
                </a:solidFill>
                <a:latin typeface="Proxima Nova"/>
                <a:ea typeface="Proxima Nova"/>
                <a:cs typeface="Proxima Nova"/>
                <a:sym typeface="Proxima Nova"/>
              </a:rPr>
              <a:t> </a:t>
            </a:r>
            <a:endParaRPr i="0" sz="1400" cap="none" strike="noStrike">
              <a:solidFill>
                <a:schemeClr val="dk1"/>
              </a:solidFill>
              <a:latin typeface="Proxima Nova"/>
              <a:ea typeface="Proxima Nova"/>
              <a:cs typeface="Proxima Nova"/>
              <a:sym typeface="Proxima Nova"/>
            </a:endParaRPr>
          </a:p>
        </p:txBody>
      </p:sp>
      <p:graphicFrame>
        <p:nvGraphicFramePr>
          <p:cNvPr id="803" name="Google Shape;803;p51"/>
          <p:cNvGraphicFramePr/>
          <p:nvPr/>
        </p:nvGraphicFramePr>
        <p:xfrm>
          <a:off x="821675" y="1816100"/>
          <a:ext cx="3000000" cy="3000000"/>
        </p:xfrm>
        <a:graphic>
          <a:graphicData uri="http://schemas.openxmlformats.org/drawingml/2006/table">
            <a:tbl>
              <a:tblPr>
                <a:noFill/>
                <a:tableStyleId>{85707ADD-A2B3-4BE1-9A7F-40C5DCAC5219}</a:tableStyleId>
              </a:tblPr>
              <a:tblGrid>
                <a:gridCol w="2741600"/>
              </a:tblGrid>
              <a:tr h="934675">
                <a:tc>
                  <a:txBody>
                    <a:bodyPr/>
                    <a:lstStyle/>
                    <a:p>
                      <a:pPr indent="0" lvl="0" marL="0" rtl="0" algn="l">
                        <a:lnSpc>
                          <a:spcPct val="115000"/>
                        </a:lnSpc>
                        <a:spcBef>
                          <a:spcPts val="0"/>
                        </a:spcBef>
                        <a:spcAft>
                          <a:spcPts val="0"/>
                        </a:spcAft>
                        <a:buNone/>
                      </a:pPr>
                      <a:r>
                        <a:rPr lang="en-IN" sz="1000">
                          <a:solidFill>
                            <a:srgbClr val="888888"/>
                          </a:solidFill>
                          <a:highlight>
                            <a:srgbClr val="333333"/>
                          </a:highlight>
                          <a:latin typeface="Consolas"/>
                          <a:ea typeface="Consolas"/>
                          <a:cs typeface="Consolas"/>
                          <a:sym typeface="Consolas"/>
                        </a:rPr>
                        <a:t>//</a:t>
                      </a:r>
                      <a:r>
                        <a:rPr lang="en-IN" sz="1000">
                          <a:solidFill>
                            <a:srgbClr val="888888"/>
                          </a:solidFill>
                          <a:highlight>
                            <a:srgbClr val="333333"/>
                          </a:highlight>
                          <a:latin typeface="Consolas"/>
                          <a:ea typeface="Consolas"/>
                          <a:cs typeface="Consolas"/>
                          <a:sym typeface="Consolas"/>
                        </a:rPr>
                        <a:t>Greater than or equal to</a:t>
                      </a:r>
                      <a:r>
                        <a:rPr lang="en-IN" sz="1000">
                          <a:solidFill>
                            <a:srgbClr val="888888"/>
                          </a:solidFill>
                          <a:highlight>
                            <a:srgbClr val="333333"/>
                          </a:highlight>
                          <a:latin typeface="Consolas"/>
                          <a:ea typeface="Consolas"/>
                          <a:cs typeface="Consolas"/>
                          <a:sym typeface="Consolas"/>
                        </a:rPr>
                        <a:t> Operator</a:t>
                      </a:r>
                      <a:br>
                        <a:rPr lang="en-IN" sz="1000">
                          <a:solidFill>
                            <a:srgbClr val="FFFFFF"/>
                          </a:solidFill>
                          <a:highlight>
                            <a:srgbClr val="333333"/>
                          </a:highlight>
                          <a:latin typeface="Consolas"/>
                          <a:ea typeface="Consolas"/>
                          <a:cs typeface="Consolas"/>
                          <a:sym typeface="Consolas"/>
                        </a:rPr>
                      </a:br>
                      <a:r>
                        <a:rPr lang="en-IN" sz="1000">
                          <a:solidFill>
                            <a:srgbClr val="FCC28C"/>
                          </a:solidFill>
                          <a:highlight>
                            <a:srgbClr val="333333"/>
                          </a:highlight>
                          <a:latin typeface="Consolas"/>
                          <a:ea typeface="Consolas"/>
                          <a:cs typeface="Consolas"/>
                          <a:sym typeface="Consolas"/>
                        </a:rPr>
                        <a:t>int</a:t>
                      </a:r>
                      <a:r>
                        <a:rPr lang="en-IN" sz="1000">
                          <a:solidFill>
                            <a:srgbClr val="FFFFFF"/>
                          </a:solidFill>
                          <a:highlight>
                            <a:srgbClr val="333333"/>
                          </a:highlight>
                          <a:latin typeface="Consolas"/>
                          <a:ea typeface="Consolas"/>
                          <a:cs typeface="Consolas"/>
                          <a:sym typeface="Consolas"/>
                        </a:rPr>
                        <a:t> a = </a:t>
                      </a:r>
                      <a:r>
                        <a:rPr lang="en-IN" sz="1000">
                          <a:solidFill>
                            <a:srgbClr val="D36363"/>
                          </a:solidFill>
                          <a:highlight>
                            <a:srgbClr val="333333"/>
                          </a:highlight>
                          <a:latin typeface="Consolas"/>
                          <a:ea typeface="Consolas"/>
                          <a:cs typeface="Consolas"/>
                          <a:sym typeface="Consolas"/>
                        </a:rPr>
                        <a:t>1</a:t>
                      </a:r>
                      <a:r>
                        <a:rPr lang="en-IN" sz="1000">
                          <a:solidFill>
                            <a:srgbClr val="FFFFFF"/>
                          </a:solidFill>
                          <a:highlight>
                            <a:srgbClr val="333333"/>
                          </a:highlight>
                          <a:latin typeface="Consolas"/>
                          <a:ea typeface="Consolas"/>
                          <a:cs typeface="Consolas"/>
                          <a:sym typeface="Consolas"/>
                        </a:rPr>
                        <a:t>;</a:t>
                      </a:r>
                      <a:br>
                        <a:rPr lang="en-IN" sz="1000">
                          <a:solidFill>
                            <a:srgbClr val="FFFFFF"/>
                          </a:solidFill>
                          <a:highlight>
                            <a:srgbClr val="333333"/>
                          </a:highlight>
                          <a:latin typeface="Consolas"/>
                          <a:ea typeface="Consolas"/>
                          <a:cs typeface="Consolas"/>
                          <a:sym typeface="Consolas"/>
                        </a:rPr>
                      </a:br>
                      <a:r>
                        <a:rPr lang="en-IN" sz="1000">
                          <a:solidFill>
                            <a:srgbClr val="FCC28C"/>
                          </a:solidFill>
                          <a:highlight>
                            <a:srgbClr val="333333"/>
                          </a:highlight>
                          <a:latin typeface="Consolas"/>
                          <a:ea typeface="Consolas"/>
                          <a:cs typeface="Consolas"/>
                          <a:sym typeface="Consolas"/>
                        </a:rPr>
                        <a:t>int</a:t>
                      </a:r>
                      <a:r>
                        <a:rPr lang="en-IN" sz="1000">
                          <a:solidFill>
                            <a:srgbClr val="FFFFFF"/>
                          </a:solidFill>
                          <a:highlight>
                            <a:srgbClr val="333333"/>
                          </a:highlight>
                          <a:latin typeface="Consolas"/>
                          <a:ea typeface="Consolas"/>
                          <a:cs typeface="Consolas"/>
                          <a:sym typeface="Consolas"/>
                        </a:rPr>
                        <a:t> b = </a:t>
                      </a:r>
                      <a:r>
                        <a:rPr lang="en-IN" sz="1000">
                          <a:solidFill>
                            <a:srgbClr val="D36363"/>
                          </a:solidFill>
                          <a:highlight>
                            <a:srgbClr val="333333"/>
                          </a:highlight>
                          <a:latin typeface="Consolas"/>
                          <a:ea typeface="Consolas"/>
                          <a:cs typeface="Consolas"/>
                          <a:sym typeface="Consolas"/>
                        </a:rPr>
                        <a:t>1</a:t>
                      </a:r>
                      <a:r>
                        <a:rPr lang="en-IN" sz="1000">
                          <a:solidFill>
                            <a:srgbClr val="FFFFFF"/>
                          </a:solidFill>
                          <a:highlight>
                            <a:srgbClr val="333333"/>
                          </a:highlight>
                          <a:latin typeface="Consolas"/>
                          <a:ea typeface="Consolas"/>
                          <a:cs typeface="Consolas"/>
                          <a:sym typeface="Consolas"/>
                        </a:rPr>
                        <a:t>;</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System.out.println(a&gt;=b); </a:t>
                      </a:r>
                      <a:r>
                        <a:rPr lang="en-IN" sz="1000">
                          <a:solidFill>
                            <a:srgbClr val="888888"/>
                          </a:solidFill>
                          <a:highlight>
                            <a:srgbClr val="333333"/>
                          </a:highlight>
                          <a:latin typeface="Consolas"/>
                          <a:ea typeface="Consolas"/>
                          <a:cs typeface="Consolas"/>
                          <a:sym typeface="Consolas"/>
                        </a:rPr>
                        <a:t>//true</a:t>
                      </a:r>
                      <a:endParaRPr sz="1000">
                        <a:solidFill>
                          <a:srgbClr val="808080"/>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graphicFrame>
        <p:nvGraphicFramePr>
          <p:cNvPr id="804" name="Google Shape;804;p51"/>
          <p:cNvGraphicFramePr/>
          <p:nvPr/>
        </p:nvGraphicFramePr>
        <p:xfrm>
          <a:off x="874925" y="3500800"/>
          <a:ext cx="3000000" cy="3000000"/>
        </p:xfrm>
        <a:graphic>
          <a:graphicData uri="http://schemas.openxmlformats.org/drawingml/2006/table">
            <a:tbl>
              <a:tblPr>
                <a:noFill/>
                <a:tableStyleId>{85707ADD-A2B3-4BE1-9A7F-40C5DCAC5219}</a:tableStyleId>
              </a:tblPr>
              <a:tblGrid>
                <a:gridCol w="2741600"/>
              </a:tblGrid>
              <a:tr h="12700">
                <a:tc>
                  <a:txBody>
                    <a:bodyPr/>
                    <a:lstStyle/>
                    <a:p>
                      <a:pPr indent="0" lvl="0" marL="0" rtl="0" algn="l">
                        <a:lnSpc>
                          <a:spcPct val="115000"/>
                        </a:lnSpc>
                        <a:spcBef>
                          <a:spcPts val="0"/>
                        </a:spcBef>
                        <a:spcAft>
                          <a:spcPts val="0"/>
                        </a:spcAft>
                        <a:buNone/>
                      </a:pPr>
                      <a:r>
                        <a:rPr lang="en-IN" sz="1000">
                          <a:solidFill>
                            <a:srgbClr val="888888"/>
                          </a:solidFill>
                          <a:highlight>
                            <a:srgbClr val="333333"/>
                          </a:highlight>
                          <a:latin typeface="Consolas"/>
                          <a:ea typeface="Consolas"/>
                          <a:cs typeface="Consolas"/>
                          <a:sym typeface="Consolas"/>
                        </a:rPr>
                        <a:t>//Less than Operator</a:t>
                      </a:r>
                      <a:br>
                        <a:rPr lang="en-IN" sz="1000">
                          <a:solidFill>
                            <a:srgbClr val="FFFFFF"/>
                          </a:solidFill>
                          <a:highlight>
                            <a:srgbClr val="333333"/>
                          </a:highlight>
                          <a:latin typeface="Consolas"/>
                          <a:ea typeface="Consolas"/>
                          <a:cs typeface="Consolas"/>
                          <a:sym typeface="Consolas"/>
                        </a:rPr>
                      </a:br>
                      <a:r>
                        <a:rPr lang="en-IN" sz="1000">
                          <a:solidFill>
                            <a:srgbClr val="FCC28C"/>
                          </a:solidFill>
                          <a:highlight>
                            <a:srgbClr val="333333"/>
                          </a:highlight>
                          <a:latin typeface="Consolas"/>
                          <a:ea typeface="Consolas"/>
                          <a:cs typeface="Consolas"/>
                          <a:sym typeface="Consolas"/>
                        </a:rPr>
                        <a:t>int</a:t>
                      </a:r>
                      <a:r>
                        <a:rPr lang="en-IN" sz="1000">
                          <a:solidFill>
                            <a:srgbClr val="FFFFFF"/>
                          </a:solidFill>
                          <a:highlight>
                            <a:srgbClr val="333333"/>
                          </a:highlight>
                          <a:latin typeface="Consolas"/>
                          <a:ea typeface="Consolas"/>
                          <a:cs typeface="Consolas"/>
                          <a:sym typeface="Consolas"/>
                        </a:rPr>
                        <a:t> a = </a:t>
                      </a:r>
                      <a:r>
                        <a:rPr lang="en-IN" sz="1000">
                          <a:solidFill>
                            <a:srgbClr val="D36363"/>
                          </a:solidFill>
                          <a:highlight>
                            <a:srgbClr val="333333"/>
                          </a:highlight>
                          <a:latin typeface="Consolas"/>
                          <a:ea typeface="Consolas"/>
                          <a:cs typeface="Consolas"/>
                          <a:sym typeface="Consolas"/>
                        </a:rPr>
                        <a:t>1</a:t>
                      </a:r>
                      <a:r>
                        <a:rPr lang="en-IN" sz="1000">
                          <a:solidFill>
                            <a:srgbClr val="FFFFFF"/>
                          </a:solidFill>
                          <a:highlight>
                            <a:srgbClr val="333333"/>
                          </a:highlight>
                          <a:latin typeface="Consolas"/>
                          <a:ea typeface="Consolas"/>
                          <a:cs typeface="Consolas"/>
                          <a:sym typeface="Consolas"/>
                        </a:rPr>
                        <a:t>;</a:t>
                      </a:r>
                      <a:br>
                        <a:rPr lang="en-IN" sz="1000">
                          <a:solidFill>
                            <a:srgbClr val="FFFFFF"/>
                          </a:solidFill>
                          <a:highlight>
                            <a:srgbClr val="333333"/>
                          </a:highlight>
                          <a:latin typeface="Consolas"/>
                          <a:ea typeface="Consolas"/>
                          <a:cs typeface="Consolas"/>
                          <a:sym typeface="Consolas"/>
                        </a:rPr>
                      </a:br>
                      <a:r>
                        <a:rPr lang="en-IN" sz="1000">
                          <a:solidFill>
                            <a:srgbClr val="FCC28C"/>
                          </a:solidFill>
                          <a:highlight>
                            <a:srgbClr val="333333"/>
                          </a:highlight>
                          <a:latin typeface="Consolas"/>
                          <a:ea typeface="Consolas"/>
                          <a:cs typeface="Consolas"/>
                          <a:sym typeface="Consolas"/>
                        </a:rPr>
                        <a:t>int</a:t>
                      </a:r>
                      <a:r>
                        <a:rPr lang="en-IN" sz="1000">
                          <a:solidFill>
                            <a:srgbClr val="FFFFFF"/>
                          </a:solidFill>
                          <a:highlight>
                            <a:srgbClr val="333333"/>
                          </a:highlight>
                          <a:latin typeface="Consolas"/>
                          <a:ea typeface="Consolas"/>
                          <a:cs typeface="Consolas"/>
                          <a:sym typeface="Consolas"/>
                        </a:rPr>
                        <a:t> b = </a:t>
                      </a:r>
                      <a:r>
                        <a:rPr lang="en-IN" sz="1000">
                          <a:solidFill>
                            <a:srgbClr val="D36363"/>
                          </a:solidFill>
                          <a:highlight>
                            <a:srgbClr val="333333"/>
                          </a:highlight>
                          <a:latin typeface="Consolas"/>
                          <a:ea typeface="Consolas"/>
                          <a:cs typeface="Consolas"/>
                          <a:sym typeface="Consolas"/>
                        </a:rPr>
                        <a:t>1</a:t>
                      </a:r>
                      <a:r>
                        <a:rPr lang="en-IN" sz="1000">
                          <a:solidFill>
                            <a:srgbClr val="FFFFFF"/>
                          </a:solidFill>
                          <a:highlight>
                            <a:srgbClr val="333333"/>
                          </a:highlight>
                          <a:latin typeface="Consolas"/>
                          <a:ea typeface="Consolas"/>
                          <a:cs typeface="Consolas"/>
                          <a:sym typeface="Consolas"/>
                        </a:rPr>
                        <a:t>;</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System.out.println(a&lt;b); </a:t>
                      </a:r>
                      <a:r>
                        <a:rPr lang="en-IN" sz="1000">
                          <a:solidFill>
                            <a:srgbClr val="888888"/>
                          </a:solidFill>
                          <a:highlight>
                            <a:srgbClr val="333333"/>
                          </a:highlight>
                          <a:latin typeface="Consolas"/>
                          <a:ea typeface="Consolas"/>
                          <a:cs typeface="Consolas"/>
                          <a:sym typeface="Consolas"/>
                        </a:rPr>
                        <a:t>//false</a:t>
                      </a:r>
                      <a:endParaRPr sz="1000">
                        <a:solidFill>
                          <a:srgbClr val="808080"/>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52"/>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810" name="Google Shape;810;p52"/>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Relational Operators</a:t>
            </a:r>
            <a:endParaRPr b="0" i="0" sz="2340" u="none" cap="none" strike="noStrike">
              <a:solidFill>
                <a:schemeClr val="lt1"/>
              </a:solidFill>
              <a:latin typeface="Proxima Nova"/>
              <a:ea typeface="Proxima Nova"/>
              <a:cs typeface="Proxima Nova"/>
              <a:sym typeface="Proxima Nova"/>
            </a:endParaRPr>
          </a:p>
        </p:txBody>
      </p:sp>
      <p:sp>
        <p:nvSpPr>
          <p:cNvPr id="811" name="Google Shape;811;p52"/>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12" name="Google Shape;812;p52"/>
          <p:cNvSpPr txBox="1"/>
          <p:nvPr/>
        </p:nvSpPr>
        <p:spPr>
          <a:xfrm>
            <a:off x="284550" y="1087075"/>
            <a:ext cx="8574900" cy="3833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1200"/>
              </a:spcBef>
              <a:spcAft>
                <a:spcPts val="0"/>
              </a:spcAft>
              <a:buClr>
                <a:schemeClr val="dk1"/>
              </a:buClr>
              <a:buSzPts val="1400"/>
              <a:buFont typeface="Arial"/>
              <a:buNone/>
            </a:pPr>
            <a:r>
              <a:rPr b="1" lang="en-IN">
                <a:solidFill>
                  <a:schemeClr val="dk1"/>
                </a:solidFill>
                <a:latin typeface="Proxima Nova"/>
                <a:ea typeface="Proxima Nova"/>
                <a:cs typeface="Proxima Nova"/>
                <a:sym typeface="Proxima Nova"/>
              </a:rPr>
              <a:t>6</a:t>
            </a:r>
            <a:r>
              <a:rPr b="1" lang="en-IN">
                <a:solidFill>
                  <a:schemeClr val="dk1"/>
                </a:solidFill>
                <a:latin typeface="Proxima Nova"/>
                <a:ea typeface="Proxima Nova"/>
                <a:cs typeface="Proxima Nova"/>
                <a:sym typeface="Proxima Nova"/>
              </a:rPr>
              <a:t>. Less than or equal to (&lt;=) operator: </a:t>
            </a:r>
            <a:r>
              <a:rPr lang="en-IN">
                <a:solidFill>
                  <a:schemeClr val="dk1"/>
                </a:solidFill>
                <a:latin typeface="Proxima Nova"/>
                <a:ea typeface="Proxima Nova"/>
                <a:cs typeface="Proxima Nova"/>
                <a:sym typeface="Proxima Nova"/>
              </a:rPr>
              <a:t>The less than or equal to operator is used to determine whether or not one operand is less than or equal to another one. </a:t>
            </a:r>
            <a:endParaRPr>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Clr>
                <a:schemeClr val="dk1"/>
              </a:buClr>
              <a:buSzPts val="1100"/>
              <a:buFont typeface="Arial"/>
              <a:buNone/>
            </a:pPr>
            <a:r>
              <a:rPr lang="en-IN">
                <a:solidFill>
                  <a:schemeClr val="dk1"/>
                </a:solidFill>
                <a:latin typeface="Proxima Nova"/>
                <a:ea typeface="Proxima Nova"/>
                <a:cs typeface="Proxima Nova"/>
                <a:sym typeface="Proxima Nova"/>
              </a:rPr>
              <a:t> </a:t>
            </a:r>
            <a:endParaRPr>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Clr>
                <a:schemeClr val="dk1"/>
              </a:buClr>
              <a:buSzPts val="1400"/>
              <a:buFont typeface="Arial"/>
              <a:buNone/>
            </a:pPr>
            <a:r>
              <a:t/>
            </a:r>
            <a:endParaRPr>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Clr>
                <a:schemeClr val="dk1"/>
              </a:buClr>
              <a:buSzPts val="1400"/>
              <a:buFont typeface="Arial"/>
              <a:buNone/>
            </a:pPr>
            <a:r>
              <a:t/>
            </a:r>
            <a:endParaRPr>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Clr>
                <a:schemeClr val="dk1"/>
              </a:buClr>
              <a:buSzPts val="1400"/>
              <a:buFont typeface="Arial"/>
              <a:buNone/>
            </a:pPr>
            <a:r>
              <a:t/>
            </a:r>
            <a:endParaRPr>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Clr>
                <a:schemeClr val="dk1"/>
              </a:buClr>
              <a:buSzPts val="1400"/>
              <a:buFont typeface="Arial"/>
              <a:buNone/>
            </a:pPr>
            <a:r>
              <a:t/>
            </a:r>
            <a:endParaRPr>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Clr>
                <a:schemeClr val="dk1"/>
              </a:buClr>
              <a:buSzPts val="1400"/>
              <a:buFont typeface="Arial"/>
              <a:buNone/>
            </a:pPr>
            <a:r>
              <a:t/>
            </a:r>
            <a:endParaRPr>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Clr>
                <a:schemeClr val="dk1"/>
              </a:buClr>
              <a:buSzPts val="1400"/>
              <a:buFont typeface="Arial"/>
              <a:buNone/>
            </a:pPr>
            <a:r>
              <a:rPr b="1" lang="en-IN">
                <a:solidFill>
                  <a:schemeClr val="dk1"/>
                </a:solidFill>
                <a:latin typeface="Proxima Nova"/>
                <a:ea typeface="Proxima Nova"/>
                <a:cs typeface="Proxima Nova"/>
                <a:sym typeface="Proxima Nova"/>
              </a:rPr>
              <a:t> </a:t>
            </a:r>
            <a:endParaRPr i="0" sz="1400" cap="none" strike="noStrike">
              <a:solidFill>
                <a:schemeClr val="dk1"/>
              </a:solidFill>
              <a:latin typeface="Proxima Nova"/>
              <a:ea typeface="Proxima Nova"/>
              <a:cs typeface="Proxima Nova"/>
              <a:sym typeface="Proxima Nova"/>
            </a:endParaRPr>
          </a:p>
        </p:txBody>
      </p:sp>
      <p:graphicFrame>
        <p:nvGraphicFramePr>
          <p:cNvPr id="813" name="Google Shape;813;p52"/>
          <p:cNvGraphicFramePr/>
          <p:nvPr/>
        </p:nvGraphicFramePr>
        <p:xfrm>
          <a:off x="796875" y="1940025"/>
          <a:ext cx="3000000" cy="3000000"/>
        </p:xfrm>
        <a:graphic>
          <a:graphicData uri="http://schemas.openxmlformats.org/drawingml/2006/table">
            <a:tbl>
              <a:tblPr>
                <a:noFill/>
                <a:tableStyleId>{85707ADD-A2B3-4BE1-9A7F-40C5DCAC5219}</a:tableStyleId>
              </a:tblPr>
              <a:tblGrid>
                <a:gridCol w="2741600"/>
              </a:tblGrid>
              <a:tr h="934675">
                <a:tc>
                  <a:txBody>
                    <a:bodyPr/>
                    <a:lstStyle/>
                    <a:p>
                      <a:pPr indent="0" lvl="0" marL="0" rtl="0" algn="l">
                        <a:lnSpc>
                          <a:spcPct val="115000"/>
                        </a:lnSpc>
                        <a:spcBef>
                          <a:spcPts val="0"/>
                        </a:spcBef>
                        <a:spcAft>
                          <a:spcPts val="0"/>
                        </a:spcAft>
                        <a:buNone/>
                      </a:pPr>
                      <a:r>
                        <a:rPr lang="en-IN" sz="1000">
                          <a:solidFill>
                            <a:srgbClr val="888888"/>
                          </a:solidFill>
                          <a:highlight>
                            <a:srgbClr val="333333"/>
                          </a:highlight>
                          <a:latin typeface="Consolas"/>
                          <a:ea typeface="Consolas"/>
                          <a:cs typeface="Consolas"/>
                          <a:sym typeface="Consolas"/>
                        </a:rPr>
                        <a:t>//Less than or equal to Operator</a:t>
                      </a:r>
                      <a:br>
                        <a:rPr lang="en-IN" sz="1000">
                          <a:solidFill>
                            <a:srgbClr val="FFFFFF"/>
                          </a:solidFill>
                          <a:highlight>
                            <a:srgbClr val="333333"/>
                          </a:highlight>
                          <a:latin typeface="Consolas"/>
                          <a:ea typeface="Consolas"/>
                          <a:cs typeface="Consolas"/>
                          <a:sym typeface="Consolas"/>
                        </a:rPr>
                      </a:br>
                      <a:r>
                        <a:rPr lang="en-IN" sz="1000">
                          <a:solidFill>
                            <a:srgbClr val="FCC28C"/>
                          </a:solidFill>
                          <a:highlight>
                            <a:srgbClr val="333333"/>
                          </a:highlight>
                          <a:latin typeface="Consolas"/>
                          <a:ea typeface="Consolas"/>
                          <a:cs typeface="Consolas"/>
                          <a:sym typeface="Consolas"/>
                        </a:rPr>
                        <a:t>int</a:t>
                      </a:r>
                      <a:r>
                        <a:rPr lang="en-IN" sz="1000">
                          <a:solidFill>
                            <a:srgbClr val="FFFFFF"/>
                          </a:solidFill>
                          <a:highlight>
                            <a:srgbClr val="333333"/>
                          </a:highlight>
                          <a:latin typeface="Consolas"/>
                          <a:ea typeface="Consolas"/>
                          <a:cs typeface="Consolas"/>
                          <a:sym typeface="Consolas"/>
                        </a:rPr>
                        <a:t> a = </a:t>
                      </a:r>
                      <a:r>
                        <a:rPr lang="en-IN" sz="1000">
                          <a:solidFill>
                            <a:srgbClr val="D36363"/>
                          </a:solidFill>
                          <a:highlight>
                            <a:srgbClr val="333333"/>
                          </a:highlight>
                          <a:latin typeface="Consolas"/>
                          <a:ea typeface="Consolas"/>
                          <a:cs typeface="Consolas"/>
                          <a:sym typeface="Consolas"/>
                        </a:rPr>
                        <a:t>1</a:t>
                      </a:r>
                      <a:r>
                        <a:rPr lang="en-IN" sz="1000">
                          <a:solidFill>
                            <a:srgbClr val="FFFFFF"/>
                          </a:solidFill>
                          <a:highlight>
                            <a:srgbClr val="333333"/>
                          </a:highlight>
                          <a:latin typeface="Consolas"/>
                          <a:ea typeface="Consolas"/>
                          <a:cs typeface="Consolas"/>
                          <a:sym typeface="Consolas"/>
                        </a:rPr>
                        <a:t>;</a:t>
                      </a:r>
                      <a:br>
                        <a:rPr lang="en-IN" sz="1000">
                          <a:solidFill>
                            <a:srgbClr val="FFFFFF"/>
                          </a:solidFill>
                          <a:highlight>
                            <a:srgbClr val="333333"/>
                          </a:highlight>
                          <a:latin typeface="Consolas"/>
                          <a:ea typeface="Consolas"/>
                          <a:cs typeface="Consolas"/>
                          <a:sym typeface="Consolas"/>
                        </a:rPr>
                      </a:br>
                      <a:r>
                        <a:rPr lang="en-IN" sz="1000">
                          <a:solidFill>
                            <a:srgbClr val="FCC28C"/>
                          </a:solidFill>
                          <a:highlight>
                            <a:srgbClr val="333333"/>
                          </a:highlight>
                          <a:latin typeface="Consolas"/>
                          <a:ea typeface="Consolas"/>
                          <a:cs typeface="Consolas"/>
                          <a:sym typeface="Consolas"/>
                        </a:rPr>
                        <a:t>int</a:t>
                      </a:r>
                      <a:r>
                        <a:rPr lang="en-IN" sz="1000">
                          <a:solidFill>
                            <a:srgbClr val="FFFFFF"/>
                          </a:solidFill>
                          <a:highlight>
                            <a:srgbClr val="333333"/>
                          </a:highlight>
                          <a:latin typeface="Consolas"/>
                          <a:ea typeface="Consolas"/>
                          <a:cs typeface="Consolas"/>
                          <a:sym typeface="Consolas"/>
                        </a:rPr>
                        <a:t> b = </a:t>
                      </a:r>
                      <a:r>
                        <a:rPr lang="en-IN" sz="1000">
                          <a:solidFill>
                            <a:srgbClr val="D36363"/>
                          </a:solidFill>
                          <a:highlight>
                            <a:srgbClr val="333333"/>
                          </a:highlight>
                          <a:latin typeface="Consolas"/>
                          <a:ea typeface="Consolas"/>
                          <a:cs typeface="Consolas"/>
                          <a:sym typeface="Consolas"/>
                        </a:rPr>
                        <a:t>1</a:t>
                      </a:r>
                      <a:r>
                        <a:rPr lang="en-IN" sz="1000">
                          <a:solidFill>
                            <a:srgbClr val="FFFFFF"/>
                          </a:solidFill>
                          <a:highlight>
                            <a:srgbClr val="333333"/>
                          </a:highlight>
                          <a:latin typeface="Consolas"/>
                          <a:ea typeface="Consolas"/>
                          <a:cs typeface="Consolas"/>
                          <a:sym typeface="Consolas"/>
                        </a:rPr>
                        <a:t>;</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System.out.println(a&lt;=b); </a:t>
                      </a:r>
                      <a:r>
                        <a:rPr lang="en-IN" sz="1000">
                          <a:solidFill>
                            <a:srgbClr val="888888"/>
                          </a:solidFill>
                          <a:highlight>
                            <a:srgbClr val="333333"/>
                          </a:highlight>
                          <a:latin typeface="Consolas"/>
                          <a:ea typeface="Consolas"/>
                          <a:cs typeface="Consolas"/>
                          <a:sym typeface="Consolas"/>
                        </a:rPr>
                        <a:t>//true</a:t>
                      </a:r>
                      <a:endParaRPr sz="1000">
                        <a:solidFill>
                          <a:srgbClr val="808080"/>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35"/>
          <p:cNvPicPr preferRelativeResize="0"/>
          <p:nvPr>
            <p:ph idx="2" type="pic"/>
          </p:nvPr>
        </p:nvPicPr>
        <p:blipFill rotWithShape="1">
          <a:blip r:embed="rId3">
            <a:alphaModFix/>
          </a:blip>
          <a:srcRect b="7698" l="0" r="0" t="7698"/>
          <a:stretch/>
        </p:blipFill>
        <p:spPr>
          <a:xfrm>
            <a:off x="0" y="0"/>
            <a:ext cx="9144000" cy="5143500"/>
          </a:xfrm>
          <a:prstGeom prst="rect">
            <a:avLst/>
          </a:prstGeom>
          <a:noFill/>
          <a:ln>
            <a:noFill/>
          </a:ln>
        </p:spPr>
      </p:pic>
      <p:sp>
        <p:nvSpPr>
          <p:cNvPr id="623" name="Google Shape;623;p35"/>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E72D3F"/>
              </a:buClr>
              <a:buSzPts val="1400"/>
              <a:buFont typeface="Proxima Nova"/>
              <a:buNone/>
            </a:pPr>
            <a:r>
              <a:rPr lang="en-IN" sz="900">
                <a:solidFill>
                  <a:srgbClr val="E72D3F"/>
                </a:solidFill>
                <a:latin typeface="Proxima Nova"/>
                <a:ea typeface="Proxima Nova"/>
                <a:cs typeface="Proxima Nova"/>
                <a:sym typeface="Proxima Nova"/>
              </a:rPr>
              <a:t>23/05/19</a:t>
            </a:r>
            <a:endParaRPr sz="900">
              <a:solidFill>
                <a:srgbClr val="E72D3F"/>
              </a:solidFill>
              <a:latin typeface="Proxima Nova"/>
              <a:ea typeface="Proxima Nova"/>
              <a:cs typeface="Proxima Nova"/>
              <a:sym typeface="Proxima Nova"/>
            </a:endParaRPr>
          </a:p>
        </p:txBody>
      </p:sp>
      <p:sp>
        <p:nvSpPr>
          <p:cNvPr id="624" name="Google Shape;624;p35"/>
          <p:cNvSpPr txBox="1"/>
          <p:nvPr>
            <p:ph idx="12" type="sldNum"/>
          </p:nvPr>
        </p:nvSpPr>
        <p:spPr>
          <a:xfrm>
            <a:off x="6467475" y="4767263"/>
            <a:ext cx="20574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900"/>
              <a:buFont typeface="Proxima Nova"/>
              <a:buNone/>
            </a:pPr>
            <a:fld id="{00000000-1234-1234-1234-123412341234}" type="slidenum">
              <a:rPr lang="en-IN"/>
              <a:t>‹#›</a:t>
            </a:fld>
            <a:endParaRPr/>
          </a:p>
        </p:txBody>
      </p:sp>
      <p:pic>
        <p:nvPicPr>
          <p:cNvPr id="625" name="Google Shape;625;p35"/>
          <p:cNvPicPr preferRelativeResize="0"/>
          <p:nvPr/>
        </p:nvPicPr>
        <p:blipFill rotWithShape="1">
          <a:blip r:embed="rId4">
            <a:alphaModFix/>
          </a:blip>
          <a:srcRect b="0" l="0" r="0" t="0"/>
          <a:stretch/>
        </p:blipFill>
        <p:spPr>
          <a:xfrm>
            <a:off x="635172" y="0"/>
            <a:ext cx="3259768" cy="4041774"/>
          </a:xfrm>
          <a:prstGeom prst="rect">
            <a:avLst/>
          </a:prstGeom>
          <a:noFill/>
          <a:ln>
            <a:noFill/>
          </a:ln>
        </p:spPr>
      </p:pic>
      <p:sp>
        <p:nvSpPr>
          <p:cNvPr id="626" name="Google Shape;626;p35"/>
          <p:cNvSpPr txBox="1"/>
          <p:nvPr/>
        </p:nvSpPr>
        <p:spPr>
          <a:xfrm>
            <a:off x="733547" y="802268"/>
            <a:ext cx="3512100" cy="1138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rgbClr val="000000"/>
              </a:buClr>
              <a:buSzPts val="1800"/>
              <a:buFont typeface="Arial"/>
              <a:buNone/>
            </a:pPr>
            <a:r>
              <a:rPr b="1" i="0" lang="en-IN" sz="1800" u="none" cap="none" strike="noStrike">
                <a:solidFill>
                  <a:srgbClr val="FFFFFF"/>
                </a:solidFill>
                <a:latin typeface="Proxima Nova"/>
                <a:ea typeface="Proxima Nova"/>
                <a:cs typeface="Proxima Nova"/>
                <a:sym typeface="Proxima Nova"/>
              </a:rPr>
              <a:t>Lecture </a:t>
            </a:r>
            <a:r>
              <a:rPr b="1" lang="en-IN" sz="1800">
                <a:solidFill>
                  <a:srgbClr val="FFFFFF"/>
                </a:solidFill>
                <a:latin typeface="Proxima Nova"/>
                <a:ea typeface="Proxima Nova"/>
                <a:cs typeface="Proxima Nova"/>
                <a:sym typeface="Proxima Nova"/>
              </a:rPr>
              <a:t>o</a:t>
            </a:r>
            <a:r>
              <a:rPr b="1" i="0" lang="en-IN" sz="1800" u="none" cap="none" strike="noStrike">
                <a:solidFill>
                  <a:srgbClr val="FFFFFF"/>
                </a:solidFill>
                <a:latin typeface="Proxima Nova"/>
                <a:ea typeface="Proxima Nova"/>
                <a:cs typeface="Proxima Nova"/>
                <a:sym typeface="Proxima Nova"/>
              </a:rPr>
              <a:t>n:</a:t>
            </a:r>
            <a:r>
              <a:rPr b="0" i="0" lang="en-IN" sz="1800" u="none" cap="none" strike="noStrike">
                <a:solidFill>
                  <a:srgbClr val="FFFFFF"/>
                </a:solidFill>
                <a:latin typeface="Proxima Nova"/>
                <a:ea typeface="Proxima Nova"/>
                <a:cs typeface="Proxima Nova"/>
                <a:sym typeface="Proxima Nova"/>
              </a:rPr>
              <a:t> </a:t>
            </a:r>
            <a:r>
              <a:rPr lang="en-IN" sz="1800">
                <a:solidFill>
                  <a:schemeClr val="lt1"/>
                </a:solidFill>
                <a:latin typeface="Proxima Nova"/>
                <a:ea typeface="Proxima Nova"/>
                <a:cs typeface="Proxima Nova"/>
                <a:sym typeface="Proxima Nova"/>
              </a:rPr>
              <a:t>Operators and Conditionals</a:t>
            </a:r>
            <a:endParaRPr b="0" i="0" sz="1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800"/>
              <a:buFont typeface="Arial"/>
              <a:buNone/>
            </a:pPr>
            <a:r>
              <a:t/>
            </a:r>
            <a:endParaRPr b="1" sz="1800">
              <a:solidFill>
                <a:srgbClr val="FFFFFF"/>
              </a:solidFill>
              <a:latin typeface="Proxima Nova"/>
              <a:ea typeface="Proxima Nova"/>
              <a:cs typeface="Proxima Nova"/>
              <a:sym typeface="Proxima Nova"/>
            </a:endParaRPr>
          </a:p>
          <a:p>
            <a:pPr indent="0" lvl="0" marL="0" marR="0" rtl="0" algn="l">
              <a:lnSpc>
                <a:spcPct val="90000"/>
              </a:lnSpc>
              <a:spcBef>
                <a:spcPts val="1000"/>
              </a:spcBef>
              <a:spcAft>
                <a:spcPts val="0"/>
              </a:spcAft>
              <a:buClr>
                <a:srgbClr val="000000"/>
              </a:buClr>
              <a:buSzPts val="1800"/>
              <a:buFont typeface="Arial"/>
              <a:buNone/>
            </a:pPr>
            <a:r>
              <a:t/>
            </a:r>
            <a:endParaRPr b="1" sz="1800">
              <a:solidFill>
                <a:srgbClr val="FFFFFF"/>
              </a:solidFill>
              <a:latin typeface="Proxima Nova"/>
              <a:ea typeface="Proxima Nova"/>
              <a:cs typeface="Proxima Nova"/>
              <a:sym typeface="Proxima Nova"/>
            </a:endParaRPr>
          </a:p>
        </p:txBody>
      </p:sp>
      <p:pic>
        <p:nvPicPr>
          <p:cNvPr id="627" name="Google Shape;627;p35"/>
          <p:cNvPicPr preferRelativeResize="0"/>
          <p:nvPr/>
        </p:nvPicPr>
        <p:blipFill rotWithShape="1">
          <a:blip r:embed="rId5">
            <a:alphaModFix/>
          </a:blip>
          <a:srcRect b="0" l="0" r="0" t="0"/>
          <a:stretch/>
        </p:blipFill>
        <p:spPr>
          <a:xfrm>
            <a:off x="7929288" y="210064"/>
            <a:ext cx="813630" cy="21721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53"/>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819" name="Google Shape;819;p53"/>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Logical </a:t>
            </a:r>
            <a:r>
              <a:rPr lang="en-IN" sz="2340">
                <a:solidFill>
                  <a:schemeClr val="lt1"/>
                </a:solidFill>
                <a:latin typeface="Proxima Nova"/>
                <a:ea typeface="Proxima Nova"/>
                <a:cs typeface="Proxima Nova"/>
                <a:sym typeface="Proxima Nova"/>
              </a:rPr>
              <a:t>Operators</a:t>
            </a:r>
            <a:endParaRPr b="0" i="0" sz="2340" u="none" cap="none" strike="noStrike">
              <a:solidFill>
                <a:schemeClr val="lt1"/>
              </a:solidFill>
              <a:latin typeface="Proxima Nova"/>
              <a:ea typeface="Proxima Nova"/>
              <a:cs typeface="Proxima Nova"/>
              <a:sym typeface="Proxima Nova"/>
            </a:endParaRPr>
          </a:p>
        </p:txBody>
      </p:sp>
      <p:sp>
        <p:nvSpPr>
          <p:cNvPr id="820" name="Google Shape;820;p53"/>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21" name="Google Shape;821;p53"/>
          <p:cNvSpPr txBox="1"/>
          <p:nvPr/>
        </p:nvSpPr>
        <p:spPr>
          <a:xfrm>
            <a:off x="284550" y="933875"/>
            <a:ext cx="8800200" cy="3833400"/>
          </a:xfrm>
          <a:prstGeom prst="rect">
            <a:avLst/>
          </a:prstGeom>
          <a:noFill/>
          <a:ln>
            <a:noFill/>
          </a:ln>
        </p:spPr>
        <p:txBody>
          <a:bodyPr anchorCtr="0" anchor="t" bIns="45700" lIns="91425" spcFirstLastPara="1" rIns="91425" wrap="square" tIns="45700">
            <a:noAutofit/>
          </a:bodyPr>
          <a:lstStyle/>
          <a:p>
            <a:pPr indent="-317500" lvl="0" marL="457200" marR="0" rtl="0" algn="just">
              <a:lnSpc>
                <a:spcPct val="100000"/>
              </a:lnSpc>
              <a:spcBef>
                <a:spcPts val="1200"/>
              </a:spcBef>
              <a:spcAft>
                <a:spcPts val="0"/>
              </a:spcAft>
              <a:buClr>
                <a:schemeClr val="dk1"/>
              </a:buClr>
              <a:buSzPts val="1400"/>
              <a:buFont typeface="Proxima Nova"/>
              <a:buChar char="●"/>
            </a:pPr>
            <a:r>
              <a:rPr lang="en-IN">
                <a:solidFill>
                  <a:schemeClr val="dk1"/>
                </a:solidFill>
                <a:latin typeface="Proxima Nova"/>
                <a:ea typeface="Proxima Nova"/>
                <a:cs typeface="Proxima Nova"/>
                <a:sym typeface="Proxima Nova"/>
              </a:rPr>
              <a:t>Logical operators take boolean data type as input and give an output of the same data type.</a:t>
            </a:r>
            <a:endParaRPr>
              <a:solidFill>
                <a:schemeClr val="dk1"/>
              </a:solidFill>
              <a:latin typeface="Proxima Nova"/>
              <a:ea typeface="Proxima Nova"/>
              <a:cs typeface="Proxima Nova"/>
              <a:sym typeface="Proxima Nova"/>
            </a:endParaRPr>
          </a:p>
          <a:p>
            <a:pPr indent="-317500" lvl="0" marL="457200" marR="0" rtl="0" algn="just">
              <a:lnSpc>
                <a:spcPct val="100000"/>
              </a:lnSpc>
              <a:spcBef>
                <a:spcPts val="0"/>
              </a:spcBef>
              <a:spcAft>
                <a:spcPts val="0"/>
              </a:spcAft>
              <a:buClr>
                <a:schemeClr val="dk1"/>
              </a:buClr>
              <a:buSzPts val="1400"/>
              <a:buFont typeface="Proxima Nova"/>
              <a:buChar char="●"/>
            </a:pPr>
            <a:r>
              <a:rPr lang="en-IN">
                <a:solidFill>
                  <a:schemeClr val="dk1"/>
                </a:solidFill>
                <a:latin typeface="Proxima Nova"/>
                <a:ea typeface="Proxima Nova"/>
                <a:cs typeface="Proxima Nova"/>
                <a:sym typeface="Proxima Nova"/>
              </a:rPr>
              <a:t>These operators help in condensing a condition into fewer lines, which simplifies your code.</a:t>
            </a:r>
            <a:endParaRPr>
              <a:solidFill>
                <a:schemeClr val="dk1"/>
              </a:solidFill>
              <a:latin typeface="Proxima Nova"/>
              <a:ea typeface="Proxima Nova"/>
              <a:cs typeface="Proxima Nova"/>
              <a:sym typeface="Proxima Nova"/>
            </a:endParaRPr>
          </a:p>
          <a:p>
            <a:pPr indent="-317500" lvl="0" marL="457200" marR="0" rtl="0" algn="just">
              <a:lnSpc>
                <a:spcPct val="100000"/>
              </a:lnSpc>
              <a:spcBef>
                <a:spcPts val="0"/>
              </a:spcBef>
              <a:spcAft>
                <a:spcPts val="0"/>
              </a:spcAft>
              <a:buClr>
                <a:schemeClr val="dk1"/>
              </a:buClr>
              <a:buSzPts val="1400"/>
              <a:buFont typeface="Proxima Nova"/>
              <a:buChar char="●"/>
            </a:pPr>
            <a:r>
              <a:rPr lang="en-IN">
                <a:solidFill>
                  <a:schemeClr val="dk1"/>
                </a:solidFill>
                <a:latin typeface="Proxima Nova"/>
                <a:ea typeface="Proxima Nova"/>
                <a:cs typeface="Proxima Nova"/>
                <a:sym typeface="Proxima Nova"/>
              </a:rPr>
              <a:t>They are used extensively for decision-making.</a:t>
            </a:r>
            <a:endParaRPr>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None/>
            </a:pPr>
            <a:r>
              <a:rPr lang="en-IN">
                <a:solidFill>
                  <a:schemeClr val="dk1"/>
                </a:solidFill>
                <a:latin typeface="Proxima Nova"/>
                <a:ea typeface="Proxima Nova"/>
                <a:cs typeface="Proxima Nova"/>
                <a:sym typeface="Proxima Nova"/>
              </a:rPr>
              <a:t>Now, let’s take a look at the logical operators in Java, which are as follows:</a:t>
            </a:r>
            <a:endParaRPr>
              <a:solidFill>
                <a:schemeClr val="dk1"/>
              </a:solidFill>
              <a:latin typeface="Proxima Nova"/>
              <a:ea typeface="Proxima Nova"/>
              <a:cs typeface="Proxima Nova"/>
              <a:sym typeface="Proxima Nova"/>
            </a:endParaRPr>
          </a:p>
          <a:p>
            <a:pPr indent="-317500" lvl="0" marL="457200" marR="0" rtl="0" algn="just">
              <a:lnSpc>
                <a:spcPct val="100000"/>
              </a:lnSpc>
              <a:spcBef>
                <a:spcPts val="1200"/>
              </a:spcBef>
              <a:spcAft>
                <a:spcPts val="0"/>
              </a:spcAft>
              <a:buClr>
                <a:schemeClr val="dk1"/>
              </a:buClr>
              <a:buSzPts val="1400"/>
              <a:buFont typeface="Proxima Nova"/>
              <a:buAutoNum type="arabicPeriod"/>
            </a:pPr>
            <a:r>
              <a:rPr b="1" lang="en-IN">
                <a:solidFill>
                  <a:schemeClr val="dk1"/>
                </a:solidFill>
                <a:latin typeface="Proxima Nova"/>
                <a:ea typeface="Proxima Nova"/>
                <a:cs typeface="Proxima Nova"/>
                <a:sym typeface="Proxima Nova"/>
              </a:rPr>
              <a:t>Logical AND (&amp;&amp;) Operator</a:t>
            </a:r>
            <a:r>
              <a:rPr lang="en-IN">
                <a:solidFill>
                  <a:schemeClr val="dk1"/>
                </a:solidFill>
                <a:latin typeface="Proxima Nova"/>
                <a:ea typeface="Proxima Nova"/>
                <a:cs typeface="Proxima Nova"/>
                <a:sym typeface="Proxima Nova"/>
              </a:rPr>
              <a:t>: The AND operator returns true only if both the conditions are true. Even if one condition is false, the operator will return false.</a:t>
            </a:r>
            <a:endParaRPr>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None/>
            </a:pPr>
            <a:r>
              <a:rPr lang="en-IN">
                <a:solidFill>
                  <a:schemeClr val="dk1"/>
                </a:solidFill>
                <a:latin typeface="Proxima Nova"/>
                <a:ea typeface="Proxima Nova"/>
                <a:cs typeface="Proxima Nova"/>
                <a:sym typeface="Proxima Nova"/>
              </a:rPr>
              <a:t>         </a:t>
            </a:r>
            <a:r>
              <a:rPr b="1" lang="en-IN">
                <a:solidFill>
                  <a:schemeClr val="dk1"/>
                </a:solidFill>
                <a:latin typeface="Proxima Nova"/>
                <a:ea typeface="Proxima Nova"/>
                <a:cs typeface="Proxima Nova"/>
                <a:sym typeface="Proxima Nova"/>
              </a:rPr>
              <a:t>Syntax: </a:t>
            </a:r>
            <a:r>
              <a:rPr b="1" i="1" lang="en-IN">
                <a:solidFill>
                  <a:schemeClr val="dk1"/>
                </a:solidFill>
                <a:latin typeface="Proxima Nova"/>
                <a:ea typeface="Proxima Nova"/>
                <a:cs typeface="Proxima Nova"/>
                <a:sym typeface="Proxima Nova"/>
              </a:rPr>
              <a:t>condition1 </a:t>
            </a:r>
            <a:r>
              <a:rPr b="1" lang="en-IN">
                <a:solidFill>
                  <a:schemeClr val="dk1"/>
                </a:solidFill>
                <a:latin typeface="Proxima Nova"/>
                <a:ea typeface="Proxima Nova"/>
                <a:cs typeface="Proxima Nova"/>
                <a:sym typeface="Proxima Nova"/>
              </a:rPr>
              <a:t>&amp;&amp; </a:t>
            </a:r>
            <a:r>
              <a:rPr b="1" i="1" lang="en-IN">
                <a:solidFill>
                  <a:schemeClr val="dk1"/>
                </a:solidFill>
                <a:latin typeface="Proxima Nova"/>
                <a:ea typeface="Proxima Nova"/>
                <a:cs typeface="Proxima Nova"/>
                <a:sym typeface="Proxima Nova"/>
              </a:rPr>
              <a:t>condition2</a:t>
            </a:r>
            <a:endParaRPr b="1" i="1">
              <a:solidFill>
                <a:schemeClr val="dk1"/>
              </a:solidFill>
              <a:latin typeface="Proxima Nova"/>
              <a:ea typeface="Proxima Nova"/>
              <a:cs typeface="Proxima Nova"/>
              <a:sym typeface="Proxima Nova"/>
            </a:endParaRPr>
          </a:p>
          <a:p>
            <a:pPr indent="-317500" lvl="0" marL="457200" marR="0" rtl="0" algn="just">
              <a:lnSpc>
                <a:spcPct val="100000"/>
              </a:lnSpc>
              <a:spcBef>
                <a:spcPts val="1200"/>
              </a:spcBef>
              <a:spcAft>
                <a:spcPts val="0"/>
              </a:spcAft>
              <a:buClr>
                <a:schemeClr val="dk1"/>
              </a:buClr>
              <a:buSzPts val="1400"/>
              <a:buFont typeface="Proxima Nova"/>
              <a:buAutoNum type="arabicPeriod"/>
            </a:pPr>
            <a:r>
              <a:rPr b="1" lang="en-IN">
                <a:solidFill>
                  <a:schemeClr val="dk1"/>
                </a:solidFill>
                <a:latin typeface="Proxima Nova"/>
                <a:ea typeface="Proxima Nova"/>
                <a:cs typeface="Proxima Nova"/>
                <a:sym typeface="Proxima Nova"/>
              </a:rPr>
              <a:t>Logical OR (||) Operator: </a:t>
            </a:r>
            <a:r>
              <a:rPr lang="en-IN">
                <a:solidFill>
                  <a:schemeClr val="dk1"/>
                </a:solidFill>
                <a:latin typeface="Proxima Nova"/>
                <a:ea typeface="Proxima Nova"/>
                <a:cs typeface="Proxima Nova"/>
                <a:sym typeface="Proxima Nova"/>
              </a:rPr>
              <a:t>The OR operator returns true if any one of the conditions is true. Even if one condition is false, the operator will return true.</a:t>
            </a:r>
            <a:endParaRPr>
              <a:solidFill>
                <a:schemeClr val="dk1"/>
              </a:solidFill>
              <a:latin typeface="Proxima Nova"/>
              <a:ea typeface="Proxima Nova"/>
              <a:cs typeface="Proxima Nova"/>
              <a:sym typeface="Proxima Nova"/>
            </a:endParaRPr>
          </a:p>
          <a:p>
            <a:pPr indent="457200" lvl="0" marL="0" rtl="0" algn="just">
              <a:spcBef>
                <a:spcPts val="1200"/>
              </a:spcBef>
              <a:spcAft>
                <a:spcPts val="0"/>
              </a:spcAft>
              <a:buNone/>
            </a:pPr>
            <a:r>
              <a:rPr b="1" lang="en-IN">
                <a:solidFill>
                  <a:schemeClr val="dk1"/>
                </a:solidFill>
                <a:latin typeface="Proxima Nova"/>
                <a:ea typeface="Proxima Nova"/>
                <a:cs typeface="Proxima Nova"/>
                <a:sym typeface="Proxima Nova"/>
              </a:rPr>
              <a:t>Syntax: </a:t>
            </a:r>
            <a:r>
              <a:rPr b="1" i="1" lang="en-IN">
                <a:solidFill>
                  <a:schemeClr val="dk1"/>
                </a:solidFill>
                <a:latin typeface="Proxima Nova"/>
                <a:ea typeface="Proxima Nova"/>
                <a:cs typeface="Proxima Nova"/>
                <a:sym typeface="Proxima Nova"/>
              </a:rPr>
              <a:t>condition1 </a:t>
            </a:r>
            <a:r>
              <a:rPr b="1" lang="en-IN">
                <a:solidFill>
                  <a:schemeClr val="dk1"/>
                </a:solidFill>
                <a:latin typeface="Proxima Nova"/>
                <a:ea typeface="Proxima Nova"/>
                <a:cs typeface="Proxima Nova"/>
                <a:sym typeface="Proxima Nova"/>
              </a:rPr>
              <a:t>|| </a:t>
            </a:r>
            <a:r>
              <a:rPr b="1" i="1" lang="en-IN">
                <a:solidFill>
                  <a:schemeClr val="dk1"/>
                </a:solidFill>
                <a:latin typeface="Proxima Nova"/>
                <a:ea typeface="Proxima Nova"/>
                <a:cs typeface="Proxima Nova"/>
                <a:sym typeface="Proxima Nova"/>
              </a:rPr>
              <a:t>condition2</a:t>
            </a:r>
            <a:endParaRPr>
              <a:solidFill>
                <a:schemeClr val="dk1"/>
              </a:solidFill>
              <a:latin typeface="Proxima Nova"/>
              <a:ea typeface="Proxima Nova"/>
              <a:cs typeface="Proxima Nova"/>
              <a:sym typeface="Proxima Nova"/>
            </a:endParaRPr>
          </a:p>
          <a:p>
            <a:pPr indent="-317500" lvl="0" marL="457200" marR="0" rtl="0" algn="just">
              <a:lnSpc>
                <a:spcPct val="100000"/>
              </a:lnSpc>
              <a:spcBef>
                <a:spcPts val="1200"/>
              </a:spcBef>
              <a:spcAft>
                <a:spcPts val="0"/>
              </a:spcAft>
              <a:buClr>
                <a:schemeClr val="dk1"/>
              </a:buClr>
              <a:buSzPts val="1400"/>
              <a:buFont typeface="Proxima Nova"/>
              <a:buAutoNum type="arabicPeriod"/>
            </a:pPr>
            <a:r>
              <a:rPr b="1" lang="en-IN">
                <a:solidFill>
                  <a:schemeClr val="dk1"/>
                </a:solidFill>
                <a:latin typeface="Proxima Nova"/>
                <a:ea typeface="Proxima Nova"/>
                <a:cs typeface="Proxima Nova"/>
                <a:sym typeface="Proxima Nova"/>
              </a:rPr>
              <a:t>Logical NOT(!) Operator: </a:t>
            </a:r>
            <a:r>
              <a:rPr lang="en-IN">
                <a:solidFill>
                  <a:schemeClr val="dk1"/>
                </a:solidFill>
                <a:latin typeface="Proxima Nova"/>
                <a:ea typeface="Proxima Nova"/>
                <a:cs typeface="Proxima Nova"/>
                <a:sym typeface="Proxima Nova"/>
              </a:rPr>
              <a:t>As you learnt in the section on unary operators, the NOT operator returns true if the given condition is not true.</a:t>
            </a:r>
            <a:endParaRPr>
              <a:solidFill>
                <a:schemeClr val="dk1"/>
              </a:solidFill>
              <a:latin typeface="Proxima Nova"/>
              <a:ea typeface="Proxima Nova"/>
              <a:cs typeface="Proxima Nova"/>
              <a:sym typeface="Proxima Nova"/>
            </a:endParaRPr>
          </a:p>
          <a:p>
            <a:pPr indent="457200" lvl="0" marL="0" rtl="0" algn="just">
              <a:spcBef>
                <a:spcPts val="1200"/>
              </a:spcBef>
              <a:spcAft>
                <a:spcPts val="0"/>
              </a:spcAft>
              <a:buNone/>
            </a:pPr>
            <a:r>
              <a:rPr b="1" lang="en-IN">
                <a:solidFill>
                  <a:schemeClr val="dk1"/>
                </a:solidFill>
                <a:latin typeface="Proxima Nova"/>
                <a:ea typeface="Proxima Nova"/>
                <a:cs typeface="Proxima Nova"/>
                <a:sym typeface="Proxima Nova"/>
              </a:rPr>
              <a:t>Syntax: !(</a:t>
            </a:r>
            <a:r>
              <a:rPr b="1" i="1" lang="en-IN">
                <a:solidFill>
                  <a:schemeClr val="dk1"/>
                </a:solidFill>
                <a:latin typeface="Proxima Nova"/>
                <a:ea typeface="Proxima Nova"/>
                <a:cs typeface="Proxima Nova"/>
                <a:sym typeface="Proxima Nova"/>
              </a:rPr>
              <a:t>condition)</a:t>
            </a:r>
            <a:endParaRPr>
              <a:solidFill>
                <a:schemeClr val="dk1"/>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54"/>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827" name="Google Shape;827;p54"/>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Logical Operators</a:t>
            </a:r>
            <a:endParaRPr b="0" i="0" sz="2340" u="none" cap="none" strike="noStrike">
              <a:solidFill>
                <a:schemeClr val="lt1"/>
              </a:solidFill>
              <a:latin typeface="Proxima Nova"/>
              <a:ea typeface="Proxima Nova"/>
              <a:cs typeface="Proxima Nova"/>
              <a:sym typeface="Proxima Nova"/>
            </a:endParaRPr>
          </a:p>
        </p:txBody>
      </p:sp>
      <p:sp>
        <p:nvSpPr>
          <p:cNvPr id="828" name="Google Shape;828;p54"/>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29" name="Google Shape;829;p54"/>
          <p:cNvSpPr txBox="1"/>
          <p:nvPr/>
        </p:nvSpPr>
        <p:spPr>
          <a:xfrm>
            <a:off x="284550" y="933875"/>
            <a:ext cx="8800200" cy="3833400"/>
          </a:xfrm>
          <a:prstGeom prst="rect">
            <a:avLst/>
          </a:prstGeom>
          <a:noFill/>
          <a:ln>
            <a:noFill/>
          </a:ln>
        </p:spPr>
        <p:txBody>
          <a:bodyPr anchorCtr="0" anchor="t" bIns="45700" lIns="91425" spcFirstLastPara="1" rIns="91425" wrap="square" tIns="45700">
            <a:noAutofit/>
          </a:bodyPr>
          <a:lstStyle/>
          <a:p>
            <a:pPr indent="457200" lvl="0" marL="0" rtl="0" algn="just">
              <a:spcBef>
                <a:spcPts val="1200"/>
              </a:spcBef>
              <a:spcAft>
                <a:spcPts val="0"/>
              </a:spcAft>
              <a:buNone/>
            </a:pPr>
            <a:r>
              <a:t/>
            </a:r>
            <a:endParaRPr>
              <a:solidFill>
                <a:schemeClr val="dk1"/>
              </a:solidFill>
              <a:latin typeface="Proxima Nova"/>
              <a:ea typeface="Proxima Nova"/>
              <a:cs typeface="Proxima Nova"/>
              <a:sym typeface="Proxima Nova"/>
            </a:endParaRPr>
          </a:p>
        </p:txBody>
      </p:sp>
      <p:graphicFrame>
        <p:nvGraphicFramePr>
          <p:cNvPr id="830" name="Google Shape;830;p54"/>
          <p:cNvGraphicFramePr/>
          <p:nvPr/>
        </p:nvGraphicFramePr>
        <p:xfrm>
          <a:off x="1119150" y="1284300"/>
          <a:ext cx="3000000" cy="3000000"/>
        </p:xfrm>
        <a:graphic>
          <a:graphicData uri="http://schemas.openxmlformats.org/drawingml/2006/table">
            <a:tbl>
              <a:tblPr>
                <a:noFill/>
                <a:tableStyleId>{85707ADD-A2B3-4BE1-9A7F-40C5DCAC5219}</a:tableStyleId>
              </a:tblPr>
              <a:tblGrid>
                <a:gridCol w="3787500"/>
              </a:tblGrid>
              <a:tr h="2910050">
                <a:tc>
                  <a:txBody>
                    <a:bodyPr/>
                    <a:lstStyle/>
                    <a:p>
                      <a:pPr indent="0" lvl="0" marL="0" rtl="0" algn="l">
                        <a:lnSpc>
                          <a:spcPct val="115000"/>
                        </a:lnSpc>
                        <a:spcBef>
                          <a:spcPts val="0"/>
                        </a:spcBef>
                        <a:spcAft>
                          <a:spcPts val="0"/>
                        </a:spcAft>
                        <a:buNone/>
                      </a:pPr>
                      <a:r>
                        <a:rPr lang="en-IN" sz="1000">
                          <a:solidFill>
                            <a:srgbClr val="FCC28C"/>
                          </a:solidFill>
                          <a:highlight>
                            <a:srgbClr val="333333"/>
                          </a:highlight>
                          <a:latin typeface="Consolas"/>
                          <a:ea typeface="Consolas"/>
                          <a:cs typeface="Consolas"/>
                          <a:sym typeface="Consolas"/>
                        </a:rPr>
                        <a:t>public</a:t>
                      </a: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class</a:t>
                      </a:r>
                      <a:r>
                        <a:rPr lang="en-IN" sz="1000">
                          <a:solidFill>
                            <a:srgbClr val="FFFFFF"/>
                          </a:solidFill>
                          <a:highlight>
                            <a:srgbClr val="333333"/>
                          </a:highlight>
                          <a:latin typeface="Consolas"/>
                          <a:ea typeface="Consolas"/>
                          <a:cs typeface="Consolas"/>
                          <a:sym typeface="Consolas"/>
                        </a:rPr>
                        <a:t> </a:t>
                      </a:r>
                      <a:r>
                        <a:rPr lang="en-IN" sz="1000">
                          <a:solidFill>
                            <a:srgbClr val="FFFFAA"/>
                          </a:solidFill>
                          <a:highlight>
                            <a:srgbClr val="333333"/>
                          </a:highlight>
                          <a:latin typeface="Consolas"/>
                          <a:ea typeface="Consolas"/>
                          <a:cs typeface="Consolas"/>
                          <a:sym typeface="Consolas"/>
                        </a:rPr>
                        <a:t>Main</a:t>
                      </a:r>
                      <a:r>
                        <a:rPr lang="en-IN" sz="1000">
                          <a:solidFill>
                            <a:srgbClr val="FFFFFF"/>
                          </a:solidFill>
                          <a:highlight>
                            <a:srgbClr val="333333"/>
                          </a:highlight>
                          <a:latin typeface="Consolas"/>
                          <a:ea typeface="Consolas"/>
                          <a:cs typeface="Consolas"/>
                          <a:sym typeface="Consolas"/>
                        </a:rPr>
                        <a:t> {</a:t>
                      </a:r>
                      <a:br>
                        <a:rPr lang="en-IN" sz="1000">
                          <a:solidFill>
                            <a:srgbClr val="FFFFFF"/>
                          </a:solidFill>
                          <a:highlight>
                            <a:srgbClr val="333333"/>
                          </a:highlight>
                          <a:latin typeface="Consolas"/>
                          <a:ea typeface="Consolas"/>
                          <a:cs typeface="Consolas"/>
                          <a:sym typeface="Consolas"/>
                        </a:rPr>
                      </a:b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public</a:t>
                      </a: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static</a:t>
                      </a: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void</a:t>
                      </a:r>
                      <a:r>
                        <a:rPr lang="en-IN" sz="1000">
                          <a:solidFill>
                            <a:srgbClr val="FFFFFF"/>
                          </a:solidFill>
                          <a:highlight>
                            <a:srgbClr val="333333"/>
                          </a:highlight>
                          <a:latin typeface="Consolas"/>
                          <a:ea typeface="Consolas"/>
                          <a:cs typeface="Consolas"/>
                          <a:sym typeface="Consolas"/>
                        </a:rPr>
                        <a:t> </a:t>
                      </a:r>
                      <a:r>
                        <a:rPr lang="en-IN" sz="1000">
                          <a:solidFill>
                            <a:srgbClr val="FFFFAA"/>
                          </a:solidFill>
                          <a:highlight>
                            <a:srgbClr val="333333"/>
                          </a:highlight>
                          <a:latin typeface="Consolas"/>
                          <a:ea typeface="Consolas"/>
                          <a:cs typeface="Consolas"/>
                          <a:sym typeface="Consolas"/>
                        </a:rPr>
                        <a:t>main</a:t>
                      </a:r>
                      <a:r>
                        <a:rPr lang="en-IN" sz="1000">
                          <a:solidFill>
                            <a:srgbClr val="FFFFFF"/>
                          </a:solidFill>
                          <a:highlight>
                            <a:srgbClr val="333333"/>
                          </a:highlight>
                          <a:latin typeface="Consolas"/>
                          <a:ea typeface="Consolas"/>
                          <a:cs typeface="Consolas"/>
                          <a:sym typeface="Consolas"/>
                        </a:rPr>
                        <a:t>(String[] args) {     </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int</a:t>
                      </a:r>
                      <a:r>
                        <a:rPr lang="en-IN" sz="1000">
                          <a:solidFill>
                            <a:srgbClr val="FFFFFF"/>
                          </a:solidFill>
                          <a:highlight>
                            <a:srgbClr val="333333"/>
                          </a:highlight>
                          <a:latin typeface="Consolas"/>
                          <a:ea typeface="Consolas"/>
                          <a:cs typeface="Consolas"/>
                          <a:sym typeface="Consolas"/>
                        </a:rPr>
                        <a:t> a = </a:t>
                      </a:r>
                      <a:r>
                        <a:rPr lang="en-IN" sz="1000">
                          <a:solidFill>
                            <a:srgbClr val="D36363"/>
                          </a:solidFill>
                          <a:highlight>
                            <a:srgbClr val="333333"/>
                          </a:highlight>
                          <a:latin typeface="Consolas"/>
                          <a:ea typeface="Consolas"/>
                          <a:cs typeface="Consolas"/>
                          <a:sym typeface="Consolas"/>
                        </a:rPr>
                        <a:t>10</a:t>
                      </a:r>
                      <a:r>
                        <a:rPr lang="en-IN" sz="1000">
                          <a:solidFill>
                            <a:srgbClr val="FFFFFF"/>
                          </a:solidFill>
                          <a:highlight>
                            <a:srgbClr val="333333"/>
                          </a:highlight>
                          <a:latin typeface="Consolas"/>
                          <a:ea typeface="Consolas"/>
                          <a:cs typeface="Consolas"/>
                          <a:sym typeface="Consolas"/>
                        </a:rPr>
                        <a:t>;</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int</a:t>
                      </a:r>
                      <a:r>
                        <a:rPr lang="en-IN" sz="1000">
                          <a:solidFill>
                            <a:srgbClr val="FFFFFF"/>
                          </a:solidFill>
                          <a:highlight>
                            <a:srgbClr val="333333"/>
                          </a:highlight>
                          <a:latin typeface="Consolas"/>
                          <a:ea typeface="Consolas"/>
                          <a:cs typeface="Consolas"/>
                          <a:sym typeface="Consolas"/>
                        </a:rPr>
                        <a:t> b = </a:t>
                      </a:r>
                      <a:r>
                        <a:rPr lang="en-IN" sz="1000">
                          <a:solidFill>
                            <a:srgbClr val="D36363"/>
                          </a:solidFill>
                          <a:highlight>
                            <a:srgbClr val="333333"/>
                          </a:highlight>
                          <a:latin typeface="Consolas"/>
                          <a:ea typeface="Consolas"/>
                          <a:cs typeface="Consolas"/>
                          <a:sym typeface="Consolas"/>
                        </a:rPr>
                        <a:t>12</a:t>
                      </a:r>
                      <a:r>
                        <a:rPr lang="en-IN" sz="1000">
                          <a:solidFill>
                            <a:srgbClr val="FFFFFF"/>
                          </a:solidFill>
                          <a:highlight>
                            <a:srgbClr val="333333"/>
                          </a:highlight>
                          <a:latin typeface="Consolas"/>
                          <a:ea typeface="Consolas"/>
                          <a:cs typeface="Consolas"/>
                          <a:sym typeface="Consolas"/>
                        </a:rPr>
                        <a:t>;</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int</a:t>
                      </a:r>
                      <a:r>
                        <a:rPr lang="en-IN" sz="1000">
                          <a:solidFill>
                            <a:srgbClr val="FFFFFF"/>
                          </a:solidFill>
                          <a:highlight>
                            <a:srgbClr val="333333"/>
                          </a:highlight>
                          <a:latin typeface="Consolas"/>
                          <a:ea typeface="Consolas"/>
                          <a:cs typeface="Consolas"/>
                          <a:sym typeface="Consolas"/>
                        </a:rPr>
                        <a:t> c = </a:t>
                      </a:r>
                      <a:r>
                        <a:rPr lang="en-IN" sz="1000">
                          <a:solidFill>
                            <a:srgbClr val="D36363"/>
                          </a:solidFill>
                          <a:highlight>
                            <a:srgbClr val="333333"/>
                          </a:highlight>
                          <a:latin typeface="Consolas"/>
                          <a:ea typeface="Consolas"/>
                          <a:cs typeface="Consolas"/>
                          <a:sym typeface="Consolas"/>
                        </a:rPr>
                        <a:t>30</a:t>
                      </a:r>
                      <a:r>
                        <a:rPr lang="en-IN" sz="1000">
                          <a:solidFill>
                            <a:srgbClr val="FFFFFF"/>
                          </a:solidFill>
                          <a:highlight>
                            <a:srgbClr val="333333"/>
                          </a:highlight>
                          <a:latin typeface="Consolas"/>
                          <a:ea typeface="Consolas"/>
                          <a:cs typeface="Consolas"/>
                          <a:sym typeface="Consolas"/>
                        </a:rPr>
                        <a:t>;</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888888"/>
                          </a:solidFill>
                          <a:highlight>
                            <a:srgbClr val="333333"/>
                          </a:highlight>
                          <a:latin typeface="Consolas"/>
                          <a:ea typeface="Consolas"/>
                          <a:cs typeface="Consolas"/>
                          <a:sym typeface="Consolas"/>
                        </a:rPr>
                        <a:t>//AND Operator</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System.out.println(a&lt;b &amp;&amp; c&lt;b); </a:t>
                      </a:r>
                      <a:r>
                        <a:rPr lang="en-IN" sz="1000">
                          <a:solidFill>
                            <a:srgbClr val="888888"/>
                          </a:solidFill>
                          <a:highlight>
                            <a:srgbClr val="333333"/>
                          </a:highlight>
                          <a:latin typeface="Consolas"/>
                          <a:ea typeface="Consolas"/>
                          <a:cs typeface="Consolas"/>
                          <a:sym typeface="Consolas"/>
                        </a:rPr>
                        <a:t>//false</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888888"/>
                          </a:solidFill>
                          <a:highlight>
                            <a:srgbClr val="333333"/>
                          </a:highlight>
                          <a:latin typeface="Consolas"/>
                          <a:ea typeface="Consolas"/>
                          <a:cs typeface="Consolas"/>
                          <a:sym typeface="Consolas"/>
                        </a:rPr>
                        <a:t>//OR Operator</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System.out.println(a&lt;b || c&lt;b); </a:t>
                      </a:r>
                      <a:r>
                        <a:rPr lang="en-IN" sz="1000">
                          <a:solidFill>
                            <a:srgbClr val="888888"/>
                          </a:solidFill>
                          <a:highlight>
                            <a:srgbClr val="333333"/>
                          </a:highlight>
                          <a:latin typeface="Consolas"/>
                          <a:ea typeface="Consolas"/>
                          <a:cs typeface="Consolas"/>
                          <a:sym typeface="Consolas"/>
                        </a:rPr>
                        <a:t>//true</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888888"/>
                          </a:solidFill>
                          <a:highlight>
                            <a:srgbClr val="333333"/>
                          </a:highlight>
                          <a:latin typeface="Consolas"/>
                          <a:ea typeface="Consolas"/>
                          <a:cs typeface="Consolas"/>
                          <a:sym typeface="Consolas"/>
                        </a:rPr>
                        <a:t>//NOT Operator</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System.out.println(!(a&lt;b)); </a:t>
                      </a:r>
                      <a:r>
                        <a:rPr lang="en-IN" sz="1000">
                          <a:solidFill>
                            <a:srgbClr val="888888"/>
                          </a:solidFill>
                          <a:highlight>
                            <a:srgbClr val="333333"/>
                          </a:highlight>
                          <a:latin typeface="Consolas"/>
                          <a:ea typeface="Consolas"/>
                          <a:cs typeface="Consolas"/>
                          <a:sym typeface="Consolas"/>
                        </a:rPr>
                        <a:t>//false</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a:t>
                      </a:r>
                      <a:endParaRPr sz="1000">
                        <a:solidFill>
                          <a:srgbClr val="A9B7C6"/>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55"/>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836" name="Google Shape;836;p55"/>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Bitwise </a:t>
            </a:r>
            <a:r>
              <a:rPr lang="en-IN" sz="2340">
                <a:solidFill>
                  <a:schemeClr val="lt1"/>
                </a:solidFill>
                <a:latin typeface="Proxima Nova"/>
                <a:ea typeface="Proxima Nova"/>
                <a:cs typeface="Proxima Nova"/>
                <a:sym typeface="Proxima Nova"/>
              </a:rPr>
              <a:t>Operators</a:t>
            </a:r>
            <a:endParaRPr b="0" i="0" sz="2340" u="none" cap="none" strike="noStrike">
              <a:solidFill>
                <a:schemeClr val="lt1"/>
              </a:solidFill>
              <a:latin typeface="Proxima Nova"/>
              <a:ea typeface="Proxima Nova"/>
              <a:cs typeface="Proxima Nova"/>
              <a:sym typeface="Proxima Nova"/>
            </a:endParaRPr>
          </a:p>
        </p:txBody>
      </p:sp>
      <p:sp>
        <p:nvSpPr>
          <p:cNvPr id="837" name="Google Shape;837;p55"/>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8" name="Google Shape;838;p55"/>
          <p:cNvSpPr txBox="1"/>
          <p:nvPr/>
        </p:nvSpPr>
        <p:spPr>
          <a:xfrm>
            <a:off x="284550" y="933875"/>
            <a:ext cx="8800200" cy="3833400"/>
          </a:xfrm>
          <a:prstGeom prst="rect">
            <a:avLst/>
          </a:prstGeom>
          <a:noFill/>
          <a:ln>
            <a:noFill/>
          </a:ln>
        </p:spPr>
        <p:txBody>
          <a:bodyPr anchorCtr="0" anchor="t" bIns="45700" lIns="91425" spcFirstLastPara="1" rIns="91425" wrap="square" tIns="45700">
            <a:noAutofit/>
          </a:bodyPr>
          <a:lstStyle/>
          <a:p>
            <a:pPr indent="-317500" lvl="0" marL="457200" marR="0" rtl="0" algn="just">
              <a:lnSpc>
                <a:spcPct val="100000"/>
              </a:lnSpc>
              <a:spcBef>
                <a:spcPts val="1200"/>
              </a:spcBef>
              <a:spcAft>
                <a:spcPts val="0"/>
              </a:spcAft>
              <a:buClr>
                <a:schemeClr val="dk1"/>
              </a:buClr>
              <a:buSzPts val="1400"/>
              <a:buFont typeface="Proxima Nova"/>
              <a:buChar char="●"/>
            </a:pPr>
            <a:r>
              <a:rPr lang="en-IN">
                <a:solidFill>
                  <a:schemeClr val="dk1"/>
                </a:solidFill>
                <a:latin typeface="Proxima Nova"/>
                <a:ea typeface="Proxima Nova"/>
                <a:cs typeface="Proxima Nova"/>
                <a:sym typeface="Proxima Nova"/>
              </a:rPr>
              <a:t>Bitwise operators are used to perform operations on the individual bits of a number.</a:t>
            </a:r>
            <a:endParaRPr>
              <a:solidFill>
                <a:schemeClr val="dk1"/>
              </a:solidFill>
              <a:latin typeface="Proxima Nova"/>
              <a:ea typeface="Proxima Nova"/>
              <a:cs typeface="Proxima Nova"/>
              <a:sym typeface="Proxima Nova"/>
            </a:endParaRPr>
          </a:p>
          <a:p>
            <a:pPr indent="-317500" lvl="0" marL="457200" marR="0" rtl="0" algn="just">
              <a:lnSpc>
                <a:spcPct val="100000"/>
              </a:lnSpc>
              <a:spcBef>
                <a:spcPts val="0"/>
              </a:spcBef>
              <a:spcAft>
                <a:spcPts val="0"/>
              </a:spcAft>
              <a:buClr>
                <a:schemeClr val="dk1"/>
              </a:buClr>
              <a:buSzPts val="1400"/>
              <a:buFont typeface="Proxima Nova"/>
              <a:buChar char="●"/>
            </a:pPr>
            <a:r>
              <a:rPr lang="en-IN">
                <a:solidFill>
                  <a:schemeClr val="dk1"/>
                </a:solidFill>
                <a:latin typeface="Proxima Nova"/>
                <a:ea typeface="Proxima Nova"/>
                <a:cs typeface="Proxima Nova"/>
                <a:sym typeface="Proxima Nova"/>
              </a:rPr>
              <a:t>They can be used with various data types such as int, char and byte.</a:t>
            </a:r>
            <a:endParaRPr>
              <a:solidFill>
                <a:schemeClr val="dk1"/>
              </a:solidFill>
              <a:latin typeface="Proxima Nova"/>
              <a:ea typeface="Proxima Nova"/>
              <a:cs typeface="Proxima Nova"/>
              <a:sym typeface="Proxima Nova"/>
            </a:endParaRPr>
          </a:p>
          <a:p>
            <a:pPr indent="-317500" lvl="0" marL="457200" marR="0" rtl="0" algn="just">
              <a:lnSpc>
                <a:spcPct val="100000"/>
              </a:lnSpc>
              <a:spcBef>
                <a:spcPts val="0"/>
              </a:spcBef>
              <a:spcAft>
                <a:spcPts val="0"/>
              </a:spcAft>
              <a:buClr>
                <a:schemeClr val="dk1"/>
              </a:buClr>
              <a:buSzPts val="1400"/>
              <a:buFont typeface="Proxima Nova"/>
              <a:buChar char="●"/>
            </a:pPr>
            <a:r>
              <a:rPr lang="en-IN">
                <a:solidFill>
                  <a:schemeClr val="dk1"/>
                </a:solidFill>
                <a:latin typeface="Proxima Nova"/>
                <a:ea typeface="Proxima Nova"/>
                <a:cs typeface="Proxima Nova"/>
                <a:sym typeface="Proxima Nova"/>
              </a:rPr>
              <a:t>They are not used </a:t>
            </a:r>
            <a:r>
              <a:rPr lang="en-IN">
                <a:solidFill>
                  <a:schemeClr val="dk1"/>
                </a:solidFill>
                <a:latin typeface="Proxima Nova"/>
                <a:ea typeface="Proxima Nova"/>
                <a:cs typeface="Proxima Nova"/>
                <a:sym typeface="Proxima Nova"/>
              </a:rPr>
              <a:t>frequently</a:t>
            </a:r>
            <a:r>
              <a:rPr lang="en-IN">
                <a:solidFill>
                  <a:schemeClr val="dk1"/>
                </a:solidFill>
                <a:latin typeface="Proxima Nova"/>
                <a:ea typeface="Proxima Nova"/>
                <a:cs typeface="Proxima Nova"/>
                <a:sym typeface="Proxima Nova"/>
              </a:rPr>
              <a:t> in coding.</a:t>
            </a:r>
            <a:endParaRPr>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None/>
            </a:pPr>
            <a:r>
              <a:rPr lang="en-IN">
                <a:solidFill>
                  <a:schemeClr val="dk1"/>
                </a:solidFill>
                <a:latin typeface="Proxima Nova"/>
                <a:ea typeface="Proxima Nova"/>
                <a:cs typeface="Proxima Nova"/>
                <a:sym typeface="Proxima Nova"/>
              </a:rPr>
              <a:t>Let’s take a look at the bitwise operators in Java, which are as follows:</a:t>
            </a:r>
            <a:endParaRPr>
              <a:solidFill>
                <a:schemeClr val="dk1"/>
              </a:solidFill>
              <a:latin typeface="Proxima Nova"/>
              <a:ea typeface="Proxima Nova"/>
              <a:cs typeface="Proxima Nova"/>
              <a:sym typeface="Proxima Nova"/>
            </a:endParaRPr>
          </a:p>
          <a:p>
            <a:pPr indent="-317500" lvl="0" marL="457200" marR="0" rtl="0" algn="just">
              <a:lnSpc>
                <a:spcPct val="100000"/>
              </a:lnSpc>
              <a:spcBef>
                <a:spcPts val="1200"/>
              </a:spcBef>
              <a:spcAft>
                <a:spcPts val="0"/>
              </a:spcAft>
              <a:buClr>
                <a:schemeClr val="dk1"/>
              </a:buClr>
              <a:buSzPts val="1400"/>
              <a:buFont typeface="Proxima Nova"/>
              <a:buAutoNum type="arabicPeriod"/>
            </a:pPr>
            <a:r>
              <a:rPr b="1" lang="en-IN">
                <a:solidFill>
                  <a:schemeClr val="dk1"/>
                </a:solidFill>
                <a:latin typeface="Proxima Nova"/>
                <a:ea typeface="Proxima Nova"/>
                <a:cs typeface="Proxima Nova"/>
                <a:sym typeface="Proxima Nova"/>
              </a:rPr>
              <a:t>Bitwise AND (&amp;) </a:t>
            </a:r>
            <a:r>
              <a:rPr b="1" lang="en-IN">
                <a:solidFill>
                  <a:schemeClr val="dk1"/>
                </a:solidFill>
                <a:latin typeface="Proxima Nova"/>
                <a:ea typeface="Proxima Nova"/>
                <a:cs typeface="Proxima Nova"/>
                <a:sym typeface="Proxima Nova"/>
              </a:rPr>
              <a:t>Operator</a:t>
            </a:r>
            <a:r>
              <a:rPr lang="en-IN">
                <a:solidFill>
                  <a:schemeClr val="dk1"/>
                </a:solidFill>
                <a:latin typeface="Proxima Nova"/>
                <a:ea typeface="Proxima Nova"/>
                <a:cs typeface="Proxima Nova"/>
                <a:sym typeface="Proxima Nova"/>
              </a:rPr>
              <a:t>: The bitwise AND operator returns 1 only if both the bits are 1. Otherwise, it returns 0.</a:t>
            </a:r>
            <a:endParaRPr>
              <a:solidFill>
                <a:schemeClr val="dk1"/>
              </a:solidFill>
              <a:latin typeface="Proxima Nova"/>
              <a:ea typeface="Proxima Nova"/>
              <a:cs typeface="Proxima Nova"/>
              <a:sym typeface="Proxima Nova"/>
            </a:endParaRPr>
          </a:p>
          <a:p>
            <a:pPr indent="-317500" lvl="0" marL="457200" marR="0" rtl="0" algn="just">
              <a:lnSpc>
                <a:spcPct val="100000"/>
              </a:lnSpc>
              <a:spcBef>
                <a:spcPts val="0"/>
              </a:spcBef>
              <a:spcAft>
                <a:spcPts val="0"/>
              </a:spcAft>
              <a:buClr>
                <a:schemeClr val="dk1"/>
              </a:buClr>
              <a:buSzPts val="1400"/>
              <a:buFont typeface="Proxima Nova"/>
              <a:buAutoNum type="arabicPeriod"/>
            </a:pPr>
            <a:r>
              <a:rPr b="1" lang="en-IN">
                <a:solidFill>
                  <a:schemeClr val="dk1"/>
                </a:solidFill>
                <a:latin typeface="Proxima Nova"/>
                <a:ea typeface="Proxima Nova"/>
                <a:cs typeface="Proxima Nova"/>
                <a:sym typeface="Proxima Nova"/>
              </a:rPr>
              <a:t>Bitwise </a:t>
            </a:r>
            <a:r>
              <a:rPr b="1" lang="en-IN">
                <a:solidFill>
                  <a:schemeClr val="dk1"/>
                </a:solidFill>
                <a:latin typeface="Proxima Nova"/>
                <a:ea typeface="Proxima Nova"/>
                <a:cs typeface="Proxima Nova"/>
                <a:sym typeface="Proxima Nova"/>
              </a:rPr>
              <a:t>OR (|) Operator: </a:t>
            </a:r>
            <a:r>
              <a:rPr lang="en-IN">
                <a:solidFill>
                  <a:schemeClr val="dk1"/>
                </a:solidFill>
                <a:latin typeface="Proxima Nova"/>
                <a:ea typeface="Proxima Nova"/>
                <a:cs typeface="Proxima Nova"/>
                <a:sym typeface="Proxima Nova"/>
              </a:rPr>
              <a:t>The bitwise OR operator returns 1 if any one of the bits is 1. </a:t>
            </a:r>
            <a:r>
              <a:rPr lang="en-IN">
                <a:solidFill>
                  <a:schemeClr val="dk1"/>
                </a:solidFill>
                <a:latin typeface="Proxima Nova"/>
                <a:ea typeface="Proxima Nova"/>
                <a:cs typeface="Proxima Nova"/>
                <a:sym typeface="Proxima Nova"/>
              </a:rPr>
              <a:t>Otherwise, it returns 0.</a:t>
            </a:r>
            <a:endParaRPr>
              <a:solidFill>
                <a:schemeClr val="dk1"/>
              </a:solidFill>
              <a:latin typeface="Proxima Nova"/>
              <a:ea typeface="Proxima Nova"/>
              <a:cs typeface="Proxima Nova"/>
              <a:sym typeface="Proxima Nova"/>
            </a:endParaRPr>
          </a:p>
          <a:p>
            <a:pPr indent="-317500" lvl="0" marL="457200" marR="0" rtl="0" algn="just">
              <a:lnSpc>
                <a:spcPct val="100000"/>
              </a:lnSpc>
              <a:spcBef>
                <a:spcPts val="0"/>
              </a:spcBef>
              <a:spcAft>
                <a:spcPts val="0"/>
              </a:spcAft>
              <a:buClr>
                <a:schemeClr val="dk1"/>
              </a:buClr>
              <a:buSzPts val="1400"/>
              <a:buFont typeface="Proxima Nova"/>
              <a:buAutoNum type="arabicPeriod"/>
            </a:pPr>
            <a:r>
              <a:rPr b="1" lang="en-IN">
                <a:solidFill>
                  <a:schemeClr val="dk1"/>
                </a:solidFill>
                <a:latin typeface="Proxima Nova"/>
                <a:ea typeface="Proxima Nova"/>
                <a:cs typeface="Proxima Nova"/>
                <a:sym typeface="Proxima Nova"/>
              </a:rPr>
              <a:t>Bitwise XOR </a:t>
            </a:r>
            <a:r>
              <a:rPr b="1" lang="en-IN">
                <a:solidFill>
                  <a:schemeClr val="dk1"/>
                </a:solidFill>
                <a:latin typeface="Proxima Nova"/>
                <a:ea typeface="Proxima Nova"/>
                <a:cs typeface="Proxima Nova"/>
                <a:sym typeface="Proxima Nova"/>
              </a:rPr>
              <a:t>(^) Operator: </a:t>
            </a:r>
            <a:r>
              <a:rPr lang="en-IN">
                <a:solidFill>
                  <a:schemeClr val="dk1"/>
                </a:solidFill>
                <a:latin typeface="Proxima Nova"/>
                <a:ea typeface="Proxima Nova"/>
                <a:cs typeface="Proxima Nova"/>
                <a:sym typeface="Proxima Nova"/>
              </a:rPr>
              <a:t>The bitwise XOR operator returns 1 if any both bits are same (0 or 1). Otherwise, it returns 0.</a:t>
            </a:r>
            <a:endParaRPr>
              <a:solidFill>
                <a:schemeClr val="dk1"/>
              </a:solidFill>
              <a:latin typeface="Proxima Nova"/>
              <a:ea typeface="Proxima Nova"/>
              <a:cs typeface="Proxima Nova"/>
              <a:sym typeface="Proxima Nova"/>
            </a:endParaRPr>
          </a:p>
          <a:p>
            <a:pPr indent="-317500" lvl="0" marL="457200" marR="0" rtl="0" algn="just">
              <a:lnSpc>
                <a:spcPct val="100000"/>
              </a:lnSpc>
              <a:spcBef>
                <a:spcPts val="0"/>
              </a:spcBef>
              <a:spcAft>
                <a:spcPts val="0"/>
              </a:spcAft>
              <a:buClr>
                <a:schemeClr val="dk1"/>
              </a:buClr>
              <a:buSzPts val="1400"/>
              <a:buFont typeface="Proxima Nova"/>
              <a:buAutoNum type="arabicPeriod"/>
            </a:pPr>
            <a:r>
              <a:rPr b="1" lang="en-IN">
                <a:solidFill>
                  <a:schemeClr val="dk1"/>
                </a:solidFill>
                <a:latin typeface="Proxima Nova"/>
                <a:ea typeface="Proxima Nova"/>
                <a:cs typeface="Proxima Nova"/>
                <a:sym typeface="Proxima Nova"/>
              </a:rPr>
              <a:t>Bitwise Complement (~) Operator: </a:t>
            </a:r>
            <a:r>
              <a:rPr lang="en-IN">
                <a:solidFill>
                  <a:schemeClr val="dk1"/>
                </a:solidFill>
                <a:latin typeface="Proxima Nova"/>
                <a:ea typeface="Proxima Nova"/>
                <a:cs typeface="Proxima Nova"/>
                <a:sym typeface="Proxima Nova"/>
              </a:rPr>
              <a:t>The bitwise complement operator returns the reversed value of an input bit. If the input bit is 0, then it will return 1, and if it is 1, then it will return 0. </a:t>
            </a:r>
            <a:endParaRPr>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None/>
            </a:pPr>
            <a:r>
              <a:rPr lang="en-IN">
                <a:solidFill>
                  <a:schemeClr val="dk1"/>
                </a:solidFill>
                <a:latin typeface="Proxima Nova"/>
                <a:ea typeface="Proxima Nova"/>
                <a:cs typeface="Proxima Nova"/>
                <a:sym typeface="Proxima Nova"/>
              </a:rPr>
              <a:t>          </a:t>
            </a:r>
            <a:endParaRPr>
              <a:solidFill>
                <a:schemeClr val="dk1"/>
              </a:solidFill>
              <a:latin typeface="Proxima Nova"/>
              <a:ea typeface="Proxima Nova"/>
              <a:cs typeface="Proxima Nova"/>
              <a:sym typeface="Proxima Nova"/>
            </a:endParaRPr>
          </a:p>
          <a:p>
            <a:pPr indent="0" lvl="0" marL="457200" marR="0" rtl="0" algn="just">
              <a:lnSpc>
                <a:spcPct val="100000"/>
              </a:lnSpc>
              <a:spcBef>
                <a:spcPts val="1200"/>
              </a:spcBef>
              <a:spcAft>
                <a:spcPts val="0"/>
              </a:spcAft>
              <a:buNone/>
            </a:pPr>
            <a:r>
              <a:t/>
            </a:r>
            <a:endParaRPr b="1">
              <a:solidFill>
                <a:schemeClr val="dk1"/>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56"/>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844" name="Google Shape;844;p56"/>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Bitwise Operators</a:t>
            </a:r>
            <a:endParaRPr b="0" i="0" sz="2340" u="none" cap="none" strike="noStrike">
              <a:solidFill>
                <a:schemeClr val="lt1"/>
              </a:solidFill>
              <a:latin typeface="Proxima Nova"/>
              <a:ea typeface="Proxima Nova"/>
              <a:cs typeface="Proxima Nova"/>
              <a:sym typeface="Proxima Nova"/>
            </a:endParaRPr>
          </a:p>
        </p:txBody>
      </p:sp>
      <p:sp>
        <p:nvSpPr>
          <p:cNvPr id="845" name="Google Shape;845;p56"/>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6" name="Google Shape;846;p56"/>
          <p:cNvSpPr txBox="1"/>
          <p:nvPr/>
        </p:nvSpPr>
        <p:spPr>
          <a:xfrm>
            <a:off x="284550" y="933875"/>
            <a:ext cx="8800200" cy="3833400"/>
          </a:xfrm>
          <a:prstGeom prst="rect">
            <a:avLst/>
          </a:prstGeom>
          <a:noFill/>
          <a:ln>
            <a:noFill/>
          </a:ln>
        </p:spPr>
        <p:txBody>
          <a:bodyPr anchorCtr="0" anchor="t" bIns="45700" lIns="91425" spcFirstLastPara="1" rIns="91425" wrap="square" tIns="45700">
            <a:noAutofit/>
          </a:bodyPr>
          <a:lstStyle/>
          <a:p>
            <a:pPr indent="0" lvl="0" marL="457200" marR="0" rtl="0" algn="just">
              <a:lnSpc>
                <a:spcPct val="100000"/>
              </a:lnSpc>
              <a:spcBef>
                <a:spcPts val="1200"/>
              </a:spcBef>
              <a:spcAft>
                <a:spcPts val="0"/>
              </a:spcAft>
              <a:buNone/>
            </a:pPr>
            <a:r>
              <a:t/>
            </a:r>
            <a:endParaRPr b="1">
              <a:solidFill>
                <a:schemeClr val="dk1"/>
              </a:solidFill>
              <a:latin typeface="Proxima Nova"/>
              <a:ea typeface="Proxima Nova"/>
              <a:cs typeface="Proxima Nova"/>
              <a:sym typeface="Proxima Nova"/>
            </a:endParaRPr>
          </a:p>
        </p:txBody>
      </p:sp>
      <p:graphicFrame>
        <p:nvGraphicFramePr>
          <p:cNvPr id="847" name="Google Shape;847;p56"/>
          <p:cNvGraphicFramePr/>
          <p:nvPr/>
        </p:nvGraphicFramePr>
        <p:xfrm>
          <a:off x="896050" y="1937800"/>
          <a:ext cx="3000000" cy="3000000"/>
        </p:xfrm>
        <a:graphic>
          <a:graphicData uri="http://schemas.openxmlformats.org/drawingml/2006/table">
            <a:tbl>
              <a:tblPr>
                <a:noFill/>
                <a:tableStyleId>{F7D5AEF8-37C8-4CBB-BA3B-715FD53121DE}</a:tableStyleId>
              </a:tblPr>
              <a:tblGrid>
                <a:gridCol w="1428750"/>
                <a:gridCol w="1428750"/>
                <a:gridCol w="2257425"/>
                <a:gridCol w="1485900"/>
              </a:tblGrid>
              <a:tr h="100000">
                <a:tc>
                  <a:txBody>
                    <a:bodyPr/>
                    <a:lstStyle/>
                    <a:p>
                      <a:pPr indent="0" lvl="0" marL="0" rtl="0" algn="ctr">
                        <a:lnSpc>
                          <a:spcPct val="115000"/>
                        </a:lnSpc>
                        <a:spcBef>
                          <a:spcPts val="0"/>
                        </a:spcBef>
                        <a:spcAft>
                          <a:spcPts val="0"/>
                        </a:spcAft>
                        <a:buNone/>
                      </a:pPr>
                      <a:r>
                        <a:rPr b="1" lang="en-IN" sz="1100"/>
                        <a:t>x</a:t>
                      </a:r>
                      <a:endParaRPr b="1" sz="1100"/>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IN" sz="1100"/>
                        <a:t>y</a:t>
                      </a:r>
                      <a:endParaRPr b="1" sz="1100"/>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IN" sz="1100"/>
                        <a:t>x &amp;&amp; y</a:t>
                      </a:r>
                      <a:endParaRPr b="1" sz="1100"/>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IN" sz="1100"/>
                        <a:t>x || y</a:t>
                      </a:r>
                      <a:endParaRPr b="1" sz="1100"/>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lang="en-IN"/>
                        <a:t>true</a:t>
                      </a:r>
                      <a:endParaRPr/>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a:t>true</a:t>
                      </a:r>
                      <a:endParaRPr/>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a:t>true</a:t>
                      </a:r>
                      <a:endParaRPr/>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a:t>true</a:t>
                      </a:r>
                      <a:endParaRPr/>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lang="en-IN"/>
                        <a:t>true</a:t>
                      </a:r>
                      <a:endParaRPr/>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a:t>false</a:t>
                      </a:r>
                      <a:endParaRPr/>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a:t>false</a:t>
                      </a:r>
                      <a:endParaRPr/>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a:t>true</a:t>
                      </a:r>
                      <a:endParaRPr/>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lang="en-IN"/>
                        <a:t>false</a:t>
                      </a:r>
                      <a:endParaRPr/>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a:t>true</a:t>
                      </a:r>
                      <a:endParaRPr/>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a:t>false</a:t>
                      </a:r>
                      <a:endParaRPr/>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a:t>true</a:t>
                      </a:r>
                      <a:endParaRPr/>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lang="en-IN"/>
                        <a:t>false</a:t>
                      </a:r>
                      <a:endParaRPr/>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a:t>false</a:t>
                      </a:r>
                      <a:endParaRPr/>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a:t>false</a:t>
                      </a:r>
                      <a:endParaRPr/>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a:t>false</a:t>
                      </a:r>
                      <a:endParaRPr/>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57"/>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853" name="Google Shape;853;p57"/>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Bitwise Operators</a:t>
            </a:r>
            <a:endParaRPr b="0" i="0" sz="2340" u="none" cap="none" strike="noStrike">
              <a:solidFill>
                <a:schemeClr val="lt1"/>
              </a:solidFill>
              <a:latin typeface="Proxima Nova"/>
              <a:ea typeface="Proxima Nova"/>
              <a:cs typeface="Proxima Nova"/>
              <a:sym typeface="Proxima Nova"/>
            </a:endParaRPr>
          </a:p>
        </p:txBody>
      </p:sp>
      <p:sp>
        <p:nvSpPr>
          <p:cNvPr id="854" name="Google Shape;854;p57"/>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5" name="Google Shape;855;p57"/>
          <p:cNvSpPr txBox="1"/>
          <p:nvPr/>
        </p:nvSpPr>
        <p:spPr>
          <a:xfrm>
            <a:off x="284550" y="933875"/>
            <a:ext cx="8800200" cy="3833400"/>
          </a:xfrm>
          <a:prstGeom prst="rect">
            <a:avLst/>
          </a:prstGeom>
          <a:noFill/>
          <a:ln>
            <a:noFill/>
          </a:ln>
        </p:spPr>
        <p:txBody>
          <a:bodyPr anchorCtr="0" anchor="t" bIns="45700" lIns="91425" spcFirstLastPara="1" rIns="91425" wrap="square" tIns="45700">
            <a:noAutofit/>
          </a:bodyPr>
          <a:lstStyle/>
          <a:p>
            <a:pPr indent="0" lvl="0" marL="457200" marR="0" rtl="0" algn="just">
              <a:lnSpc>
                <a:spcPct val="100000"/>
              </a:lnSpc>
              <a:spcBef>
                <a:spcPts val="1200"/>
              </a:spcBef>
              <a:spcAft>
                <a:spcPts val="0"/>
              </a:spcAft>
              <a:buNone/>
            </a:pPr>
            <a:r>
              <a:t/>
            </a:r>
            <a:endParaRPr b="1">
              <a:solidFill>
                <a:schemeClr val="dk1"/>
              </a:solidFill>
              <a:latin typeface="Proxima Nova"/>
              <a:ea typeface="Proxima Nova"/>
              <a:cs typeface="Proxima Nova"/>
              <a:sym typeface="Proxima Nova"/>
            </a:endParaRPr>
          </a:p>
        </p:txBody>
      </p:sp>
      <p:graphicFrame>
        <p:nvGraphicFramePr>
          <p:cNvPr id="856" name="Google Shape;856;p57"/>
          <p:cNvGraphicFramePr/>
          <p:nvPr/>
        </p:nvGraphicFramePr>
        <p:xfrm>
          <a:off x="1763625" y="1305025"/>
          <a:ext cx="3000000" cy="3000000"/>
        </p:xfrm>
        <a:graphic>
          <a:graphicData uri="http://schemas.openxmlformats.org/drawingml/2006/table">
            <a:tbl>
              <a:tblPr>
                <a:noFill/>
                <a:tableStyleId>{85707ADD-A2B3-4BE1-9A7F-40C5DCAC5219}</a:tableStyleId>
              </a:tblPr>
              <a:tblGrid>
                <a:gridCol w="4067750"/>
              </a:tblGrid>
              <a:tr h="12700">
                <a:tc>
                  <a:txBody>
                    <a:bodyPr/>
                    <a:lstStyle/>
                    <a:p>
                      <a:pPr indent="0" lvl="0" marL="0" rtl="0" algn="l">
                        <a:lnSpc>
                          <a:spcPct val="115000"/>
                        </a:lnSpc>
                        <a:spcBef>
                          <a:spcPts val="0"/>
                        </a:spcBef>
                        <a:spcAft>
                          <a:spcPts val="0"/>
                        </a:spcAft>
                        <a:buNone/>
                      </a:pPr>
                      <a:r>
                        <a:rPr lang="en-IN" sz="1000">
                          <a:solidFill>
                            <a:srgbClr val="FCC28C"/>
                          </a:solidFill>
                          <a:highlight>
                            <a:srgbClr val="333333"/>
                          </a:highlight>
                          <a:latin typeface="Consolas"/>
                          <a:ea typeface="Consolas"/>
                          <a:cs typeface="Consolas"/>
                          <a:sym typeface="Consolas"/>
                        </a:rPr>
                        <a:t>public</a:t>
                      </a: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class</a:t>
                      </a:r>
                      <a:r>
                        <a:rPr lang="en-IN" sz="1000">
                          <a:solidFill>
                            <a:srgbClr val="FFFFFF"/>
                          </a:solidFill>
                          <a:highlight>
                            <a:srgbClr val="333333"/>
                          </a:highlight>
                          <a:latin typeface="Consolas"/>
                          <a:ea typeface="Consolas"/>
                          <a:cs typeface="Consolas"/>
                          <a:sym typeface="Consolas"/>
                        </a:rPr>
                        <a:t> </a:t>
                      </a:r>
                      <a:r>
                        <a:rPr lang="en-IN" sz="1000">
                          <a:solidFill>
                            <a:srgbClr val="FFFFAA"/>
                          </a:solidFill>
                          <a:highlight>
                            <a:srgbClr val="333333"/>
                          </a:highlight>
                          <a:latin typeface="Consolas"/>
                          <a:ea typeface="Consolas"/>
                          <a:cs typeface="Consolas"/>
                          <a:sym typeface="Consolas"/>
                        </a:rPr>
                        <a:t>Main</a:t>
                      </a:r>
                      <a:r>
                        <a:rPr lang="en-IN" sz="1000">
                          <a:solidFill>
                            <a:srgbClr val="FFFFFF"/>
                          </a:solidFill>
                          <a:highlight>
                            <a:srgbClr val="333333"/>
                          </a:highlight>
                          <a:latin typeface="Consolas"/>
                          <a:ea typeface="Consolas"/>
                          <a:cs typeface="Consolas"/>
                          <a:sym typeface="Consolas"/>
                        </a:rPr>
                        <a:t> {</a:t>
                      </a:r>
                      <a:br>
                        <a:rPr lang="en-IN" sz="1000">
                          <a:solidFill>
                            <a:srgbClr val="FFFFFF"/>
                          </a:solidFill>
                          <a:highlight>
                            <a:srgbClr val="333333"/>
                          </a:highlight>
                          <a:latin typeface="Consolas"/>
                          <a:ea typeface="Consolas"/>
                          <a:cs typeface="Consolas"/>
                          <a:sym typeface="Consolas"/>
                        </a:rPr>
                      </a:b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public</a:t>
                      </a: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static</a:t>
                      </a: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void</a:t>
                      </a:r>
                      <a:r>
                        <a:rPr lang="en-IN" sz="1000">
                          <a:solidFill>
                            <a:srgbClr val="FFFFFF"/>
                          </a:solidFill>
                          <a:highlight>
                            <a:srgbClr val="333333"/>
                          </a:highlight>
                          <a:latin typeface="Consolas"/>
                          <a:ea typeface="Consolas"/>
                          <a:cs typeface="Consolas"/>
                          <a:sym typeface="Consolas"/>
                        </a:rPr>
                        <a:t> </a:t>
                      </a:r>
                      <a:r>
                        <a:rPr lang="en-IN" sz="1000">
                          <a:solidFill>
                            <a:srgbClr val="FFFFAA"/>
                          </a:solidFill>
                          <a:highlight>
                            <a:srgbClr val="333333"/>
                          </a:highlight>
                          <a:latin typeface="Consolas"/>
                          <a:ea typeface="Consolas"/>
                          <a:cs typeface="Consolas"/>
                          <a:sym typeface="Consolas"/>
                        </a:rPr>
                        <a:t>main</a:t>
                      </a:r>
                      <a:r>
                        <a:rPr lang="en-IN" sz="1000">
                          <a:solidFill>
                            <a:srgbClr val="FFFFFF"/>
                          </a:solidFill>
                          <a:highlight>
                            <a:srgbClr val="333333"/>
                          </a:highlight>
                          <a:latin typeface="Consolas"/>
                          <a:ea typeface="Consolas"/>
                          <a:cs typeface="Consolas"/>
                          <a:sym typeface="Consolas"/>
                        </a:rPr>
                        <a:t>(String[] args) {</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int</a:t>
                      </a:r>
                      <a:r>
                        <a:rPr lang="en-IN" sz="1000">
                          <a:solidFill>
                            <a:srgbClr val="FFFFFF"/>
                          </a:solidFill>
                          <a:highlight>
                            <a:srgbClr val="333333"/>
                          </a:highlight>
                          <a:latin typeface="Consolas"/>
                          <a:ea typeface="Consolas"/>
                          <a:cs typeface="Consolas"/>
                          <a:sym typeface="Consolas"/>
                        </a:rPr>
                        <a:t> a = </a:t>
                      </a:r>
                      <a:r>
                        <a:rPr lang="en-IN" sz="1000">
                          <a:solidFill>
                            <a:srgbClr val="D36363"/>
                          </a:solidFill>
                          <a:highlight>
                            <a:srgbClr val="333333"/>
                          </a:highlight>
                          <a:latin typeface="Consolas"/>
                          <a:ea typeface="Consolas"/>
                          <a:cs typeface="Consolas"/>
                          <a:sym typeface="Consolas"/>
                        </a:rPr>
                        <a:t>10</a:t>
                      </a:r>
                      <a:r>
                        <a:rPr lang="en-IN" sz="1000">
                          <a:solidFill>
                            <a:srgbClr val="FFFFFF"/>
                          </a:solidFill>
                          <a:highlight>
                            <a:srgbClr val="333333"/>
                          </a:highlight>
                          <a:latin typeface="Consolas"/>
                          <a:ea typeface="Consolas"/>
                          <a:cs typeface="Consolas"/>
                          <a:sym typeface="Consolas"/>
                        </a:rPr>
                        <a:t>;</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int</a:t>
                      </a:r>
                      <a:r>
                        <a:rPr lang="en-IN" sz="1000">
                          <a:solidFill>
                            <a:srgbClr val="FFFFFF"/>
                          </a:solidFill>
                          <a:highlight>
                            <a:srgbClr val="333333"/>
                          </a:highlight>
                          <a:latin typeface="Consolas"/>
                          <a:ea typeface="Consolas"/>
                          <a:cs typeface="Consolas"/>
                          <a:sym typeface="Consolas"/>
                        </a:rPr>
                        <a:t> b = </a:t>
                      </a:r>
                      <a:r>
                        <a:rPr lang="en-IN" sz="1000">
                          <a:solidFill>
                            <a:srgbClr val="D36363"/>
                          </a:solidFill>
                          <a:highlight>
                            <a:srgbClr val="333333"/>
                          </a:highlight>
                          <a:latin typeface="Consolas"/>
                          <a:ea typeface="Consolas"/>
                          <a:cs typeface="Consolas"/>
                          <a:sym typeface="Consolas"/>
                        </a:rPr>
                        <a:t>12</a:t>
                      </a:r>
                      <a:r>
                        <a:rPr lang="en-IN" sz="1000">
                          <a:solidFill>
                            <a:srgbClr val="FFFFFF"/>
                          </a:solidFill>
                          <a:highlight>
                            <a:srgbClr val="333333"/>
                          </a:highlight>
                          <a:latin typeface="Consolas"/>
                          <a:ea typeface="Consolas"/>
                          <a:cs typeface="Consolas"/>
                          <a:sym typeface="Consolas"/>
                        </a:rPr>
                        <a:t>;</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int</a:t>
                      </a:r>
                      <a:r>
                        <a:rPr lang="en-IN" sz="1000">
                          <a:solidFill>
                            <a:srgbClr val="FFFFFF"/>
                          </a:solidFill>
                          <a:highlight>
                            <a:srgbClr val="333333"/>
                          </a:highlight>
                          <a:latin typeface="Consolas"/>
                          <a:ea typeface="Consolas"/>
                          <a:cs typeface="Consolas"/>
                          <a:sym typeface="Consolas"/>
                        </a:rPr>
                        <a:t> c = </a:t>
                      </a:r>
                      <a:r>
                        <a:rPr lang="en-IN" sz="1000">
                          <a:solidFill>
                            <a:srgbClr val="D36363"/>
                          </a:solidFill>
                          <a:highlight>
                            <a:srgbClr val="333333"/>
                          </a:highlight>
                          <a:latin typeface="Consolas"/>
                          <a:ea typeface="Consolas"/>
                          <a:cs typeface="Consolas"/>
                          <a:sym typeface="Consolas"/>
                        </a:rPr>
                        <a:t>30</a:t>
                      </a:r>
                      <a:r>
                        <a:rPr lang="en-IN" sz="1000">
                          <a:solidFill>
                            <a:srgbClr val="FFFFFF"/>
                          </a:solidFill>
                          <a:highlight>
                            <a:srgbClr val="333333"/>
                          </a:highlight>
                          <a:latin typeface="Consolas"/>
                          <a:ea typeface="Consolas"/>
                          <a:cs typeface="Consolas"/>
                          <a:sym typeface="Consolas"/>
                        </a:rPr>
                        <a:t>;</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888888"/>
                          </a:solidFill>
                          <a:highlight>
                            <a:srgbClr val="333333"/>
                          </a:highlight>
                          <a:latin typeface="Consolas"/>
                          <a:ea typeface="Consolas"/>
                          <a:cs typeface="Consolas"/>
                          <a:sym typeface="Consolas"/>
                        </a:rPr>
                        <a:t>//Bitwise AND Operator</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System.out.println(a &amp; b); </a:t>
                      </a:r>
                      <a:r>
                        <a:rPr lang="en-IN" sz="1000">
                          <a:solidFill>
                            <a:srgbClr val="888888"/>
                          </a:solidFill>
                          <a:highlight>
                            <a:srgbClr val="333333"/>
                          </a:highlight>
                          <a:latin typeface="Consolas"/>
                          <a:ea typeface="Consolas"/>
                          <a:cs typeface="Consolas"/>
                          <a:sym typeface="Consolas"/>
                        </a:rPr>
                        <a:t>//8</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888888"/>
                          </a:solidFill>
                          <a:highlight>
                            <a:srgbClr val="333333"/>
                          </a:highlight>
                          <a:latin typeface="Consolas"/>
                          <a:ea typeface="Consolas"/>
                          <a:cs typeface="Consolas"/>
                          <a:sym typeface="Consolas"/>
                        </a:rPr>
                        <a:t>//Bitwise OR Operator</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System.out.println(a | b); </a:t>
                      </a:r>
                      <a:r>
                        <a:rPr lang="en-IN" sz="1000">
                          <a:solidFill>
                            <a:srgbClr val="888888"/>
                          </a:solidFill>
                          <a:highlight>
                            <a:srgbClr val="333333"/>
                          </a:highlight>
                          <a:latin typeface="Consolas"/>
                          <a:ea typeface="Consolas"/>
                          <a:cs typeface="Consolas"/>
                          <a:sym typeface="Consolas"/>
                        </a:rPr>
                        <a:t>//14</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888888"/>
                          </a:solidFill>
                          <a:highlight>
                            <a:srgbClr val="333333"/>
                          </a:highlight>
                          <a:latin typeface="Consolas"/>
                          <a:ea typeface="Consolas"/>
                          <a:cs typeface="Consolas"/>
                          <a:sym typeface="Consolas"/>
                        </a:rPr>
                        <a:t>//Bitwise XOR Operator</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System.out.println(a ^ b); </a:t>
                      </a:r>
                      <a:r>
                        <a:rPr lang="en-IN" sz="1000">
                          <a:solidFill>
                            <a:srgbClr val="888888"/>
                          </a:solidFill>
                          <a:highlight>
                            <a:srgbClr val="333333"/>
                          </a:highlight>
                          <a:latin typeface="Consolas"/>
                          <a:ea typeface="Consolas"/>
                          <a:cs typeface="Consolas"/>
                          <a:sym typeface="Consolas"/>
                        </a:rPr>
                        <a:t>//6</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888888"/>
                          </a:solidFill>
                          <a:highlight>
                            <a:srgbClr val="333333"/>
                          </a:highlight>
                          <a:latin typeface="Consolas"/>
                          <a:ea typeface="Consolas"/>
                          <a:cs typeface="Consolas"/>
                          <a:sym typeface="Consolas"/>
                        </a:rPr>
                        <a:t>//Complement Operator</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System.out.println(~c); </a:t>
                      </a:r>
                      <a:r>
                        <a:rPr lang="en-IN" sz="1000">
                          <a:solidFill>
                            <a:srgbClr val="888888"/>
                          </a:solidFill>
                          <a:highlight>
                            <a:srgbClr val="333333"/>
                          </a:highlight>
                          <a:latin typeface="Consolas"/>
                          <a:ea typeface="Consolas"/>
                          <a:cs typeface="Consolas"/>
                          <a:sym typeface="Consolas"/>
                        </a:rPr>
                        <a:t>//-31</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a:t>
                      </a:r>
                      <a:endParaRPr sz="1000">
                        <a:solidFill>
                          <a:srgbClr val="A9B7C6"/>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58"/>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862" name="Google Shape;862;p58"/>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863" name="Google Shape;863;p58"/>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864" name="Google Shape;864;p58"/>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865" name="Google Shape;865;p58"/>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866" name="Google Shape;866;p58"/>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7" name="Google Shape;867;p58"/>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8" name="Google Shape;868;p58"/>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869" name="Google Shape;869;p58"/>
          <p:cNvSpPr txBox="1"/>
          <p:nvPr/>
        </p:nvSpPr>
        <p:spPr>
          <a:xfrm>
            <a:off x="727367" y="303222"/>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1</a:t>
            </a:r>
            <a:r>
              <a:rPr b="0" lang="en-IN" sz="3600">
                <a:solidFill>
                  <a:srgbClr val="F5333F"/>
                </a:solidFill>
                <a:latin typeface="Proxima Nova"/>
                <a:ea typeface="Proxima Nova"/>
                <a:cs typeface="Proxima Nova"/>
                <a:sym typeface="Proxima Nova"/>
              </a:rPr>
              <a:t> (15 s</a:t>
            </a:r>
            <a:r>
              <a:rPr lang="en-IN" sz="3600">
                <a:solidFill>
                  <a:srgbClr val="F5333F"/>
                </a:solidFill>
                <a:latin typeface="Proxima Nova"/>
                <a:ea typeface="Proxima Nova"/>
                <a:cs typeface="Proxima Nova"/>
                <a:sym typeface="Proxima Nova"/>
              </a:rPr>
              <a:t>ec.)</a:t>
            </a:r>
            <a:endParaRPr b="0" sz="3600">
              <a:solidFill>
                <a:srgbClr val="F5333F"/>
              </a:solidFill>
              <a:latin typeface="Proxima Nova"/>
              <a:ea typeface="Proxima Nova"/>
              <a:cs typeface="Proxima Nova"/>
              <a:sym typeface="Proxima Nova"/>
            </a:endParaRPr>
          </a:p>
        </p:txBody>
      </p:sp>
      <p:sp>
        <p:nvSpPr>
          <p:cNvPr id="870" name="Google Shape;870;p58"/>
          <p:cNvSpPr txBox="1"/>
          <p:nvPr/>
        </p:nvSpPr>
        <p:spPr>
          <a:xfrm>
            <a:off x="6511924" y="4767263"/>
            <a:ext cx="20574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IN" sz="900">
                <a:solidFill>
                  <a:srgbClr val="FF0000"/>
                </a:solidFill>
                <a:latin typeface="Proxima Nova"/>
                <a:ea typeface="Proxima Nova"/>
                <a:cs typeface="Proxima Nova"/>
                <a:sym typeface="Proxima Nova"/>
              </a:rPr>
              <a:t>25</a:t>
            </a:r>
            <a:endParaRPr/>
          </a:p>
        </p:txBody>
      </p:sp>
      <p:pic>
        <p:nvPicPr>
          <p:cNvPr id="871" name="Google Shape;871;p58"/>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872" name="Google Shape;872;p58"/>
          <p:cNvSpPr txBox="1"/>
          <p:nvPr/>
        </p:nvSpPr>
        <p:spPr>
          <a:xfrm>
            <a:off x="727375" y="1375725"/>
            <a:ext cx="7048200" cy="2959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What will be the output of the following code?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800100" marR="0" rtl="0" algn="l">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True</a:t>
            </a:r>
            <a:endParaRPr sz="1800">
              <a:solidFill>
                <a:schemeClr val="dk1"/>
              </a:solidFill>
              <a:latin typeface="Calibri"/>
              <a:ea typeface="Calibri"/>
              <a:cs typeface="Calibri"/>
              <a:sym typeface="Calibri"/>
            </a:endParaRPr>
          </a:p>
          <a:p>
            <a:pPr indent="-342900" lvl="0" marL="800100" marR="0" rtl="0" algn="l">
              <a:spcBef>
                <a:spcPts val="1200"/>
              </a:spcBef>
              <a:spcAft>
                <a:spcPts val="0"/>
              </a:spcAft>
              <a:buClr>
                <a:schemeClr val="dk1"/>
              </a:buClr>
              <a:buSzPts val="1800"/>
              <a:buFont typeface="Calibri"/>
              <a:buAutoNum type="arabicPeriod"/>
            </a:pPr>
            <a:r>
              <a:rPr lang="en-IN" sz="1800">
                <a:latin typeface="Calibri"/>
                <a:ea typeface="Calibri"/>
                <a:cs typeface="Calibri"/>
                <a:sym typeface="Calibri"/>
              </a:rPr>
              <a:t>2</a:t>
            </a:r>
            <a:endParaRPr sz="1800">
              <a:latin typeface="Calibri"/>
              <a:ea typeface="Calibri"/>
              <a:cs typeface="Calibri"/>
              <a:sym typeface="Calibri"/>
            </a:endParaRPr>
          </a:p>
          <a:p>
            <a:pPr indent="-342900" lvl="0" marL="800100" marR="0" rtl="0" algn="l">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Compilation error</a:t>
            </a:r>
            <a:endParaRPr/>
          </a:p>
          <a:p>
            <a:pPr indent="-342900" lvl="0" marL="800100" marR="0" rtl="0" algn="l">
              <a:spcBef>
                <a:spcPts val="1200"/>
              </a:spcBef>
              <a:spcAft>
                <a:spcPts val="1200"/>
              </a:spcAft>
              <a:buClr>
                <a:schemeClr val="dk1"/>
              </a:buClr>
              <a:buSzPts val="1800"/>
              <a:buFont typeface="Calibri"/>
              <a:buAutoNum type="arabicPeriod"/>
            </a:pPr>
            <a:r>
              <a:rPr lang="en-IN" sz="1800">
                <a:solidFill>
                  <a:schemeClr val="dk1"/>
                </a:solidFill>
                <a:latin typeface="Calibri"/>
                <a:ea typeface="Calibri"/>
                <a:cs typeface="Calibri"/>
                <a:sym typeface="Calibri"/>
              </a:rPr>
              <a:t>None of the above</a:t>
            </a:r>
            <a:endParaRPr sz="1800">
              <a:solidFill>
                <a:schemeClr val="dk1"/>
              </a:solidFill>
              <a:latin typeface="Calibri"/>
              <a:ea typeface="Calibri"/>
              <a:cs typeface="Calibri"/>
              <a:sym typeface="Calibri"/>
            </a:endParaRPr>
          </a:p>
        </p:txBody>
      </p:sp>
      <p:graphicFrame>
        <p:nvGraphicFramePr>
          <p:cNvPr id="873" name="Google Shape;873;p58"/>
          <p:cNvGraphicFramePr/>
          <p:nvPr/>
        </p:nvGraphicFramePr>
        <p:xfrm>
          <a:off x="1230675" y="1714050"/>
          <a:ext cx="3000000" cy="3000000"/>
        </p:xfrm>
        <a:graphic>
          <a:graphicData uri="http://schemas.openxmlformats.org/drawingml/2006/table">
            <a:tbl>
              <a:tblPr>
                <a:noFill/>
                <a:tableStyleId>{85707ADD-A2B3-4BE1-9A7F-40C5DCAC5219}</a:tableStyleId>
              </a:tblPr>
              <a:tblGrid>
                <a:gridCol w="1905000"/>
              </a:tblGrid>
              <a:tr h="12700">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a = </a:t>
                      </a:r>
                      <a:r>
                        <a:rPr b="1" lang="en-IN" sz="1000">
                          <a:solidFill>
                            <a:srgbClr val="D36363"/>
                          </a:solidFill>
                          <a:highlight>
                            <a:srgbClr val="333333"/>
                          </a:highlight>
                          <a:latin typeface="Consolas"/>
                          <a:ea typeface="Consolas"/>
                          <a:cs typeface="Consolas"/>
                          <a:sym typeface="Consolas"/>
                        </a:rPr>
                        <a:t>2</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b = </a:t>
                      </a:r>
                      <a:r>
                        <a:rPr b="1" lang="en-IN" sz="1000">
                          <a:solidFill>
                            <a:srgbClr val="D36363"/>
                          </a:solidFill>
                          <a:highlight>
                            <a:srgbClr val="333333"/>
                          </a:highlight>
                          <a:latin typeface="Consolas"/>
                          <a:ea typeface="Consolas"/>
                          <a:cs typeface="Consolas"/>
                          <a:sym typeface="Consolas"/>
                        </a:rPr>
                        <a:t>2</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System.out.println(a=b);</a:t>
                      </a:r>
                      <a:endParaRPr b="1" sz="1000">
                        <a:solidFill>
                          <a:srgbClr val="CC7832"/>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59"/>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879" name="Google Shape;879;p59"/>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880" name="Google Shape;880;p59"/>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881" name="Google Shape;881;p59"/>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882" name="Google Shape;882;p59"/>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883" name="Google Shape;883;p59"/>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4" name="Google Shape;884;p59"/>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5" name="Google Shape;885;p59"/>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886" name="Google Shape;886;p59"/>
          <p:cNvSpPr txBox="1"/>
          <p:nvPr/>
        </p:nvSpPr>
        <p:spPr>
          <a:xfrm>
            <a:off x="727367" y="303222"/>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1</a:t>
            </a:r>
            <a:r>
              <a:rPr b="0" lang="en-IN" sz="3600">
                <a:solidFill>
                  <a:srgbClr val="F5333F"/>
                </a:solidFill>
                <a:latin typeface="Proxima Nova"/>
                <a:ea typeface="Proxima Nova"/>
                <a:cs typeface="Proxima Nova"/>
                <a:sym typeface="Proxima Nova"/>
              </a:rPr>
              <a:t> (</a:t>
            </a:r>
            <a:r>
              <a:rPr lang="en-IN" sz="3600">
                <a:solidFill>
                  <a:srgbClr val="F5333F"/>
                </a:solidFill>
                <a:latin typeface="Proxima Nova"/>
                <a:ea typeface="Proxima Nova"/>
                <a:cs typeface="Proxima Nova"/>
                <a:sym typeface="Proxima Nova"/>
              </a:rPr>
              <a:t>Answer</a:t>
            </a:r>
            <a:r>
              <a:rPr lang="en-IN" sz="3600">
                <a:solidFill>
                  <a:srgbClr val="F5333F"/>
                </a:solidFill>
                <a:latin typeface="Proxima Nova"/>
                <a:ea typeface="Proxima Nova"/>
                <a:cs typeface="Proxima Nova"/>
                <a:sym typeface="Proxima Nova"/>
              </a:rPr>
              <a:t>)</a:t>
            </a:r>
            <a:endParaRPr b="0" sz="3600">
              <a:solidFill>
                <a:srgbClr val="F5333F"/>
              </a:solidFill>
              <a:latin typeface="Proxima Nova"/>
              <a:ea typeface="Proxima Nova"/>
              <a:cs typeface="Proxima Nova"/>
              <a:sym typeface="Proxima Nova"/>
            </a:endParaRPr>
          </a:p>
        </p:txBody>
      </p:sp>
      <p:sp>
        <p:nvSpPr>
          <p:cNvPr id="887" name="Google Shape;887;p59"/>
          <p:cNvSpPr txBox="1"/>
          <p:nvPr/>
        </p:nvSpPr>
        <p:spPr>
          <a:xfrm>
            <a:off x="6511924" y="4767263"/>
            <a:ext cx="20574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IN" sz="900">
                <a:solidFill>
                  <a:srgbClr val="FF0000"/>
                </a:solidFill>
                <a:latin typeface="Proxima Nova"/>
                <a:ea typeface="Proxima Nova"/>
                <a:cs typeface="Proxima Nova"/>
                <a:sym typeface="Proxima Nova"/>
              </a:rPr>
              <a:t>26</a:t>
            </a:r>
            <a:endParaRPr/>
          </a:p>
        </p:txBody>
      </p:sp>
      <p:pic>
        <p:nvPicPr>
          <p:cNvPr id="888" name="Google Shape;888;p59"/>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889" name="Google Shape;889;p59"/>
          <p:cNvSpPr txBox="1"/>
          <p:nvPr/>
        </p:nvSpPr>
        <p:spPr>
          <a:xfrm>
            <a:off x="727375" y="1375725"/>
            <a:ext cx="7048200" cy="2959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What will be the output of the following code?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800100" marR="0" rtl="0" algn="l">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True</a:t>
            </a:r>
            <a:endParaRPr sz="1800">
              <a:solidFill>
                <a:schemeClr val="dk1"/>
              </a:solidFill>
              <a:latin typeface="Calibri"/>
              <a:ea typeface="Calibri"/>
              <a:cs typeface="Calibri"/>
              <a:sym typeface="Calibri"/>
            </a:endParaRPr>
          </a:p>
          <a:p>
            <a:pPr indent="-342900" lvl="0" marL="800100" marR="0" rtl="0" algn="l">
              <a:spcBef>
                <a:spcPts val="1200"/>
              </a:spcBef>
              <a:spcAft>
                <a:spcPts val="0"/>
              </a:spcAft>
              <a:buClr>
                <a:srgbClr val="FF0000"/>
              </a:buClr>
              <a:buSzPts val="1800"/>
              <a:buFont typeface="Calibri"/>
              <a:buAutoNum type="arabicPeriod"/>
            </a:pPr>
            <a:r>
              <a:rPr b="1" lang="en-IN" sz="1800">
                <a:solidFill>
                  <a:srgbClr val="FF0000"/>
                </a:solidFill>
                <a:latin typeface="Calibri"/>
                <a:ea typeface="Calibri"/>
                <a:cs typeface="Calibri"/>
                <a:sym typeface="Calibri"/>
              </a:rPr>
              <a:t>2</a:t>
            </a:r>
            <a:endParaRPr b="1" sz="1800">
              <a:solidFill>
                <a:srgbClr val="FF0000"/>
              </a:solidFill>
              <a:latin typeface="Calibri"/>
              <a:ea typeface="Calibri"/>
              <a:cs typeface="Calibri"/>
              <a:sym typeface="Calibri"/>
            </a:endParaRPr>
          </a:p>
          <a:p>
            <a:pPr indent="-342900" lvl="0" marL="800100" marR="0" rtl="0" algn="l">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Compilation error</a:t>
            </a:r>
            <a:endParaRPr/>
          </a:p>
          <a:p>
            <a:pPr indent="-342900" lvl="0" marL="800100" marR="0" rtl="0" algn="l">
              <a:spcBef>
                <a:spcPts val="1200"/>
              </a:spcBef>
              <a:spcAft>
                <a:spcPts val="1200"/>
              </a:spcAft>
              <a:buClr>
                <a:schemeClr val="dk1"/>
              </a:buClr>
              <a:buSzPts val="1800"/>
              <a:buFont typeface="Calibri"/>
              <a:buAutoNum type="arabicPeriod"/>
            </a:pPr>
            <a:r>
              <a:rPr lang="en-IN" sz="1800">
                <a:solidFill>
                  <a:schemeClr val="dk1"/>
                </a:solidFill>
                <a:latin typeface="Calibri"/>
                <a:ea typeface="Calibri"/>
                <a:cs typeface="Calibri"/>
                <a:sym typeface="Calibri"/>
              </a:rPr>
              <a:t>None of the above</a:t>
            </a:r>
            <a:endParaRPr sz="1800">
              <a:solidFill>
                <a:schemeClr val="dk1"/>
              </a:solidFill>
              <a:latin typeface="Calibri"/>
              <a:ea typeface="Calibri"/>
              <a:cs typeface="Calibri"/>
              <a:sym typeface="Calibri"/>
            </a:endParaRPr>
          </a:p>
        </p:txBody>
      </p:sp>
      <p:graphicFrame>
        <p:nvGraphicFramePr>
          <p:cNvPr id="890" name="Google Shape;890;p59"/>
          <p:cNvGraphicFramePr/>
          <p:nvPr/>
        </p:nvGraphicFramePr>
        <p:xfrm>
          <a:off x="1230675" y="1714050"/>
          <a:ext cx="3000000" cy="3000000"/>
        </p:xfrm>
        <a:graphic>
          <a:graphicData uri="http://schemas.openxmlformats.org/drawingml/2006/table">
            <a:tbl>
              <a:tblPr>
                <a:noFill/>
                <a:tableStyleId>{85707ADD-A2B3-4BE1-9A7F-40C5DCAC5219}</a:tableStyleId>
              </a:tblPr>
              <a:tblGrid>
                <a:gridCol w="1905000"/>
              </a:tblGrid>
              <a:tr h="12700">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a = </a:t>
                      </a:r>
                      <a:r>
                        <a:rPr b="1" lang="en-IN" sz="1000">
                          <a:solidFill>
                            <a:srgbClr val="D36363"/>
                          </a:solidFill>
                          <a:highlight>
                            <a:srgbClr val="333333"/>
                          </a:highlight>
                          <a:latin typeface="Consolas"/>
                          <a:ea typeface="Consolas"/>
                          <a:cs typeface="Consolas"/>
                          <a:sym typeface="Consolas"/>
                        </a:rPr>
                        <a:t>2</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b = </a:t>
                      </a:r>
                      <a:r>
                        <a:rPr b="1" lang="en-IN" sz="1000">
                          <a:solidFill>
                            <a:srgbClr val="D36363"/>
                          </a:solidFill>
                          <a:highlight>
                            <a:srgbClr val="333333"/>
                          </a:highlight>
                          <a:latin typeface="Consolas"/>
                          <a:ea typeface="Consolas"/>
                          <a:cs typeface="Consolas"/>
                          <a:sym typeface="Consolas"/>
                        </a:rPr>
                        <a:t>2</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System.out.println(a=b);</a:t>
                      </a:r>
                      <a:endParaRPr b="1" sz="1000">
                        <a:solidFill>
                          <a:srgbClr val="CC7832"/>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60"/>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896" name="Google Shape;896;p60"/>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897" name="Google Shape;897;p60"/>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898" name="Google Shape;898;p60"/>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899" name="Google Shape;899;p60"/>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900" name="Google Shape;900;p60"/>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1" name="Google Shape;901;p60"/>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2" name="Google Shape;902;p60"/>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903" name="Google Shape;903;p60"/>
          <p:cNvSpPr txBox="1"/>
          <p:nvPr/>
        </p:nvSpPr>
        <p:spPr>
          <a:xfrm>
            <a:off x="727367" y="303222"/>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2</a:t>
            </a:r>
            <a:r>
              <a:rPr b="0" lang="en-IN" sz="3600">
                <a:solidFill>
                  <a:srgbClr val="F5333F"/>
                </a:solidFill>
                <a:latin typeface="Proxima Nova"/>
                <a:ea typeface="Proxima Nova"/>
                <a:cs typeface="Proxima Nova"/>
                <a:sym typeface="Proxima Nova"/>
              </a:rPr>
              <a:t> (15 s</a:t>
            </a:r>
            <a:r>
              <a:rPr lang="en-IN" sz="3600">
                <a:solidFill>
                  <a:srgbClr val="F5333F"/>
                </a:solidFill>
                <a:latin typeface="Proxima Nova"/>
                <a:ea typeface="Proxima Nova"/>
                <a:cs typeface="Proxima Nova"/>
                <a:sym typeface="Proxima Nova"/>
              </a:rPr>
              <a:t>ec.)</a:t>
            </a:r>
            <a:endParaRPr b="0" sz="3600">
              <a:solidFill>
                <a:srgbClr val="F5333F"/>
              </a:solidFill>
              <a:latin typeface="Proxima Nova"/>
              <a:ea typeface="Proxima Nova"/>
              <a:cs typeface="Proxima Nova"/>
              <a:sym typeface="Proxima Nova"/>
            </a:endParaRPr>
          </a:p>
        </p:txBody>
      </p:sp>
      <p:sp>
        <p:nvSpPr>
          <p:cNvPr id="904" name="Google Shape;904;p60"/>
          <p:cNvSpPr txBox="1"/>
          <p:nvPr/>
        </p:nvSpPr>
        <p:spPr>
          <a:xfrm>
            <a:off x="6511924" y="4767263"/>
            <a:ext cx="20574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IN" sz="900">
                <a:solidFill>
                  <a:srgbClr val="FF0000"/>
                </a:solidFill>
                <a:latin typeface="Proxima Nova"/>
                <a:ea typeface="Proxima Nova"/>
                <a:cs typeface="Proxima Nova"/>
                <a:sym typeface="Proxima Nova"/>
              </a:rPr>
              <a:t>27</a:t>
            </a:r>
            <a:endParaRPr/>
          </a:p>
        </p:txBody>
      </p:sp>
      <p:pic>
        <p:nvPicPr>
          <p:cNvPr id="905" name="Google Shape;905;p60"/>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906" name="Google Shape;906;p60"/>
          <p:cNvSpPr txBox="1"/>
          <p:nvPr/>
        </p:nvSpPr>
        <p:spPr>
          <a:xfrm>
            <a:off x="727375" y="1375725"/>
            <a:ext cx="7048200" cy="2959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What will be the output of the following code?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800100" marR="0" rtl="0" algn="l">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01</a:t>
            </a:r>
            <a:endParaRPr sz="1800">
              <a:solidFill>
                <a:schemeClr val="dk1"/>
              </a:solidFill>
              <a:latin typeface="Calibri"/>
              <a:ea typeface="Calibri"/>
              <a:cs typeface="Calibri"/>
              <a:sym typeface="Calibri"/>
            </a:endParaRPr>
          </a:p>
          <a:p>
            <a:pPr indent="-342900" lvl="0" marL="800100" marR="0" rtl="0" algn="l">
              <a:spcBef>
                <a:spcPts val="1200"/>
              </a:spcBef>
              <a:spcAft>
                <a:spcPts val="0"/>
              </a:spcAft>
              <a:buClr>
                <a:schemeClr val="dk1"/>
              </a:buClr>
              <a:buSzPts val="1800"/>
              <a:buFont typeface="Calibri"/>
              <a:buAutoNum type="arabicPeriod"/>
            </a:pPr>
            <a:r>
              <a:rPr lang="en-IN" sz="1800">
                <a:latin typeface="Calibri"/>
                <a:ea typeface="Calibri"/>
                <a:cs typeface="Calibri"/>
                <a:sym typeface="Calibri"/>
              </a:rPr>
              <a:t>-11</a:t>
            </a:r>
            <a:endParaRPr sz="1800">
              <a:latin typeface="Calibri"/>
              <a:ea typeface="Calibri"/>
              <a:cs typeface="Calibri"/>
              <a:sym typeface="Calibri"/>
            </a:endParaRPr>
          </a:p>
          <a:p>
            <a:pPr indent="-342900" lvl="0" marL="800100" marR="0" rtl="0" algn="l">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11</a:t>
            </a:r>
            <a:endParaRPr/>
          </a:p>
          <a:p>
            <a:pPr indent="-342900" lvl="0" marL="800100" marR="0" rtl="0" algn="l">
              <a:spcBef>
                <a:spcPts val="1200"/>
              </a:spcBef>
              <a:spcAft>
                <a:spcPts val="1200"/>
              </a:spcAft>
              <a:buClr>
                <a:schemeClr val="dk1"/>
              </a:buClr>
              <a:buSzPts val="1800"/>
              <a:buFont typeface="Calibri"/>
              <a:buAutoNum type="arabicPeriod"/>
            </a:pPr>
            <a:r>
              <a:rPr lang="en-IN" sz="1800">
                <a:solidFill>
                  <a:schemeClr val="dk1"/>
                </a:solidFill>
                <a:latin typeface="Calibri"/>
                <a:ea typeface="Calibri"/>
                <a:cs typeface="Calibri"/>
                <a:sym typeface="Calibri"/>
              </a:rPr>
              <a:t>09</a:t>
            </a:r>
            <a:endParaRPr sz="1800">
              <a:solidFill>
                <a:schemeClr val="dk1"/>
              </a:solidFill>
              <a:latin typeface="Calibri"/>
              <a:ea typeface="Calibri"/>
              <a:cs typeface="Calibri"/>
              <a:sym typeface="Calibri"/>
            </a:endParaRPr>
          </a:p>
        </p:txBody>
      </p:sp>
      <p:graphicFrame>
        <p:nvGraphicFramePr>
          <p:cNvPr id="907" name="Google Shape;907;p60"/>
          <p:cNvGraphicFramePr/>
          <p:nvPr/>
        </p:nvGraphicFramePr>
        <p:xfrm>
          <a:off x="1528125" y="1676850"/>
          <a:ext cx="3000000" cy="3000000"/>
        </p:xfrm>
        <a:graphic>
          <a:graphicData uri="http://schemas.openxmlformats.org/drawingml/2006/table">
            <a:tbl>
              <a:tblPr>
                <a:noFill/>
                <a:tableStyleId>{85707ADD-A2B3-4BE1-9A7F-40C5DCAC5219}</a:tableStyleId>
              </a:tblPr>
              <a:tblGrid>
                <a:gridCol w="1905000"/>
              </a:tblGrid>
              <a:tr h="12700">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a = </a:t>
                      </a:r>
                      <a:r>
                        <a:rPr b="1" lang="en-IN" sz="1000">
                          <a:solidFill>
                            <a:srgbClr val="D36363"/>
                          </a:solidFill>
                          <a:highlight>
                            <a:srgbClr val="333333"/>
                          </a:highlight>
                          <a:latin typeface="Consolas"/>
                          <a:ea typeface="Consolas"/>
                          <a:cs typeface="Consolas"/>
                          <a:sym typeface="Consolas"/>
                        </a:rPr>
                        <a:t>10</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b = ~a;</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System.out.println(b);</a:t>
                      </a:r>
                      <a:endParaRPr b="1" sz="1000">
                        <a:solidFill>
                          <a:srgbClr val="CC7832"/>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61"/>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913" name="Google Shape;913;p61"/>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914" name="Google Shape;914;p61"/>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915" name="Google Shape;915;p61"/>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916" name="Google Shape;916;p61"/>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917" name="Google Shape;917;p61"/>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8" name="Google Shape;918;p61"/>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9" name="Google Shape;919;p61"/>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920" name="Google Shape;920;p61"/>
          <p:cNvSpPr txBox="1"/>
          <p:nvPr/>
        </p:nvSpPr>
        <p:spPr>
          <a:xfrm>
            <a:off x="727367" y="303222"/>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2</a:t>
            </a:r>
            <a:r>
              <a:rPr b="0" lang="en-IN" sz="3600">
                <a:solidFill>
                  <a:srgbClr val="F5333F"/>
                </a:solidFill>
                <a:latin typeface="Proxima Nova"/>
                <a:ea typeface="Proxima Nova"/>
                <a:cs typeface="Proxima Nova"/>
                <a:sym typeface="Proxima Nova"/>
              </a:rPr>
              <a:t> (</a:t>
            </a:r>
            <a:r>
              <a:rPr lang="en-IN" sz="3600">
                <a:solidFill>
                  <a:srgbClr val="F5333F"/>
                </a:solidFill>
                <a:latin typeface="Proxima Nova"/>
                <a:ea typeface="Proxima Nova"/>
                <a:cs typeface="Proxima Nova"/>
                <a:sym typeface="Proxima Nova"/>
              </a:rPr>
              <a:t>Answer)</a:t>
            </a:r>
            <a:endParaRPr b="0" sz="3600">
              <a:solidFill>
                <a:srgbClr val="F5333F"/>
              </a:solidFill>
              <a:latin typeface="Proxima Nova"/>
              <a:ea typeface="Proxima Nova"/>
              <a:cs typeface="Proxima Nova"/>
              <a:sym typeface="Proxima Nova"/>
            </a:endParaRPr>
          </a:p>
        </p:txBody>
      </p:sp>
      <p:sp>
        <p:nvSpPr>
          <p:cNvPr id="921" name="Google Shape;921;p61"/>
          <p:cNvSpPr txBox="1"/>
          <p:nvPr/>
        </p:nvSpPr>
        <p:spPr>
          <a:xfrm>
            <a:off x="6511924" y="4767263"/>
            <a:ext cx="20574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IN" sz="900">
                <a:solidFill>
                  <a:srgbClr val="FF0000"/>
                </a:solidFill>
                <a:latin typeface="Proxima Nova"/>
                <a:ea typeface="Proxima Nova"/>
                <a:cs typeface="Proxima Nova"/>
                <a:sym typeface="Proxima Nova"/>
              </a:rPr>
              <a:t>28</a:t>
            </a:r>
            <a:endParaRPr/>
          </a:p>
        </p:txBody>
      </p:sp>
      <p:pic>
        <p:nvPicPr>
          <p:cNvPr id="922" name="Google Shape;922;p61"/>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923" name="Google Shape;923;p61"/>
          <p:cNvSpPr txBox="1"/>
          <p:nvPr/>
        </p:nvSpPr>
        <p:spPr>
          <a:xfrm>
            <a:off x="727375" y="1375725"/>
            <a:ext cx="7048200" cy="2959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What will be the output of the following code?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800100" marR="0" rtl="0" algn="l">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01</a:t>
            </a:r>
            <a:endParaRPr sz="1800">
              <a:solidFill>
                <a:schemeClr val="dk1"/>
              </a:solidFill>
              <a:latin typeface="Calibri"/>
              <a:ea typeface="Calibri"/>
              <a:cs typeface="Calibri"/>
              <a:sym typeface="Calibri"/>
            </a:endParaRPr>
          </a:p>
          <a:p>
            <a:pPr indent="-342900" lvl="0" marL="800100" marR="0" rtl="0" algn="l">
              <a:spcBef>
                <a:spcPts val="1200"/>
              </a:spcBef>
              <a:spcAft>
                <a:spcPts val="0"/>
              </a:spcAft>
              <a:buClr>
                <a:srgbClr val="FF0000"/>
              </a:buClr>
              <a:buSzPts val="1800"/>
              <a:buFont typeface="Calibri"/>
              <a:buAutoNum type="arabicPeriod"/>
            </a:pPr>
            <a:r>
              <a:rPr b="1" lang="en-IN" sz="1800">
                <a:solidFill>
                  <a:srgbClr val="FF0000"/>
                </a:solidFill>
                <a:latin typeface="Calibri"/>
                <a:ea typeface="Calibri"/>
                <a:cs typeface="Calibri"/>
                <a:sym typeface="Calibri"/>
              </a:rPr>
              <a:t>-11</a:t>
            </a:r>
            <a:endParaRPr b="1" sz="1800">
              <a:solidFill>
                <a:srgbClr val="FF0000"/>
              </a:solidFill>
              <a:latin typeface="Calibri"/>
              <a:ea typeface="Calibri"/>
              <a:cs typeface="Calibri"/>
              <a:sym typeface="Calibri"/>
            </a:endParaRPr>
          </a:p>
          <a:p>
            <a:pPr indent="-342900" lvl="0" marL="800100" marR="0" rtl="0" algn="l">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11</a:t>
            </a:r>
            <a:endParaRPr/>
          </a:p>
          <a:p>
            <a:pPr indent="-342900" lvl="0" marL="800100" marR="0" rtl="0" algn="l">
              <a:spcBef>
                <a:spcPts val="1200"/>
              </a:spcBef>
              <a:spcAft>
                <a:spcPts val="1200"/>
              </a:spcAft>
              <a:buClr>
                <a:schemeClr val="dk1"/>
              </a:buClr>
              <a:buSzPts val="1800"/>
              <a:buFont typeface="Calibri"/>
              <a:buAutoNum type="arabicPeriod"/>
            </a:pPr>
            <a:r>
              <a:rPr lang="en-IN" sz="1800">
                <a:solidFill>
                  <a:schemeClr val="dk1"/>
                </a:solidFill>
                <a:latin typeface="Calibri"/>
                <a:ea typeface="Calibri"/>
                <a:cs typeface="Calibri"/>
                <a:sym typeface="Calibri"/>
              </a:rPr>
              <a:t>09</a:t>
            </a:r>
            <a:endParaRPr sz="1800">
              <a:solidFill>
                <a:schemeClr val="dk1"/>
              </a:solidFill>
              <a:latin typeface="Calibri"/>
              <a:ea typeface="Calibri"/>
              <a:cs typeface="Calibri"/>
              <a:sym typeface="Calibri"/>
            </a:endParaRPr>
          </a:p>
        </p:txBody>
      </p:sp>
      <p:graphicFrame>
        <p:nvGraphicFramePr>
          <p:cNvPr id="924" name="Google Shape;924;p61"/>
          <p:cNvGraphicFramePr/>
          <p:nvPr/>
        </p:nvGraphicFramePr>
        <p:xfrm>
          <a:off x="1528125" y="1676850"/>
          <a:ext cx="3000000" cy="3000000"/>
        </p:xfrm>
        <a:graphic>
          <a:graphicData uri="http://schemas.openxmlformats.org/drawingml/2006/table">
            <a:tbl>
              <a:tblPr>
                <a:noFill/>
                <a:tableStyleId>{85707ADD-A2B3-4BE1-9A7F-40C5DCAC5219}</a:tableStyleId>
              </a:tblPr>
              <a:tblGrid>
                <a:gridCol w="1905000"/>
              </a:tblGrid>
              <a:tr h="12700">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a = </a:t>
                      </a:r>
                      <a:r>
                        <a:rPr b="1" lang="en-IN" sz="1000">
                          <a:solidFill>
                            <a:srgbClr val="D36363"/>
                          </a:solidFill>
                          <a:highlight>
                            <a:srgbClr val="333333"/>
                          </a:highlight>
                          <a:latin typeface="Consolas"/>
                          <a:ea typeface="Consolas"/>
                          <a:cs typeface="Consolas"/>
                          <a:sym typeface="Consolas"/>
                        </a:rPr>
                        <a:t>10</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b = ~a;</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System.out.println(b);</a:t>
                      </a:r>
                      <a:endParaRPr b="1" sz="1000">
                        <a:solidFill>
                          <a:srgbClr val="CC7832"/>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62"/>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930" name="Google Shape;930;p62"/>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931" name="Google Shape;931;p62"/>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932" name="Google Shape;932;p62"/>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933" name="Google Shape;933;p62"/>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934" name="Google Shape;934;p62"/>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5" name="Google Shape;935;p62"/>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6" name="Google Shape;936;p62"/>
          <p:cNvSpPr/>
          <p:nvPr/>
        </p:nvSpPr>
        <p:spPr>
          <a:xfrm>
            <a:off x="-1" y="7620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937" name="Google Shape;937;p62"/>
          <p:cNvSpPr txBox="1"/>
          <p:nvPr/>
        </p:nvSpPr>
        <p:spPr>
          <a:xfrm>
            <a:off x="642167" y="622347"/>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3</a:t>
            </a:r>
            <a:r>
              <a:rPr lang="en-IN" sz="3600">
                <a:solidFill>
                  <a:srgbClr val="F5333F"/>
                </a:solidFill>
                <a:latin typeface="Proxima Nova"/>
                <a:ea typeface="Proxima Nova"/>
                <a:cs typeface="Proxima Nova"/>
                <a:sym typeface="Proxima Nova"/>
              </a:rPr>
              <a:t> (30 sec.) </a:t>
            </a:r>
            <a:endParaRPr b="0" sz="3600">
              <a:solidFill>
                <a:srgbClr val="F5333F"/>
              </a:solidFill>
              <a:latin typeface="Proxima Nova"/>
              <a:ea typeface="Proxima Nova"/>
              <a:cs typeface="Proxima Nova"/>
              <a:sym typeface="Proxima Nova"/>
            </a:endParaRPr>
          </a:p>
        </p:txBody>
      </p:sp>
      <p:sp>
        <p:nvSpPr>
          <p:cNvPr id="938" name="Google Shape;938;p62"/>
          <p:cNvSpPr txBox="1"/>
          <p:nvPr/>
        </p:nvSpPr>
        <p:spPr>
          <a:xfrm>
            <a:off x="6511924" y="4767263"/>
            <a:ext cx="20574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IN" sz="900">
                <a:solidFill>
                  <a:srgbClr val="FF0000"/>
                </a:solidFill>
                <a:latin typeface="Proxima Nova"/>
                <a:ea typeface="Proxima Nova"/>
                <a:cs typeface="Proxima Nova"/>
                <a:sym typeface="Proxima Nova"/>
              </a:rPr>
              <a:t>29</a:t>
            </a:r>
            <a:endParaRPr/>
          </a:p>
        </p:txBody>
      </p:sp>
      <p:pic>
        <p:nvPicPr>
          <p:cNvPr id="939" name="Google Shape;939;p62"/>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940" name="Google Shape;940;p62"/>
          <p:cNvSpPr txBox="1"/>
          <p:nvPr/>
        </p:nvSpPr>
        <p:spPr>
          <a:xfrm>
            <a:off x="779325" y="1696825"/>
            <a:ext cx="6879900" cy="2876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What will be the output of the following code?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True</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1200"/>
              </a:spcAft>
              <a:buClr>
                <a:schemeClr val="dk1"/>
              </a:buClr>
              <a:buSzPts val="1800"/>
              <a:buFont typeface="Calibri"/>
              <a:buAutoNum type="arabicPeriod"/>
            </a:pPr>
            <a:r>
              <a:rPr lang="en-IN" sz="1800">
                <a:solidFill>
                  <a:schemeClr val="dk1"/>
                </a:solidFill>
                <a:latin typeface="Calibri"/>
                <a:ea typeface="Calibri"/>
                <a:cs typeface="Calibri"/>
                <a:sym typeface="Calibri"/>
              </a:rPr>
              <a:t>False</a:t>
            </a:r>
            <a:endParaRPr sz="1800">
              <a:solidFill>
                <a:schemeClr val="dk1"/>
              </a:solidFill>
              <a:latin typeface="Calibri"/>
              <a:ea typeface="Calibri"/>
              <a:cs typeface="Calibri"/>
              <a:sym typeface="Calibri"/>
            </a:endParaRPr>
          </a:p>
        </p:txBody>
      </p:sp>
      <p:graphicFrame>
        <p:nvGraphicFramePr>
          <p:cNvPr id="941" name="Google Shape;941;p62"/>
          <p:cNvGraphicFramePr/>
          <p:nvPr/>
        </p:nvGraphicFramePr>
        <p:xfrm>
          <a:off x="1234125" y="2165350"/>
          <a:ext cx="3000000" cy="3000000"/>
        </p:xfrm>
        <a:graphic>
          <a:graphicData uri="http://schemas.openxmlformats.org/drawingml/2006/table">
            <a:tbl>
              <a:tblPr>
                <a:noFill/>
                <a:tableStyleId>{85707ADD-A2B3-4BE1-9A7F-40C5DCAC5219}</a:tableStyleId>
              </a:tblPr>
              <a:tblGrid>
                <a:gridCol w="1905000"/>
              </a:tblGrid>
              <a:tr h="12700">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a = -</a:t>
                      </a:r>
                      <a:r>
                        <a:rPr b="1" lang="en-IN" sz="1000">
                          <a:solidFill>
                            <a:srgbClr val="D36363"/>
                          </a:solidFill>
                          <a:highlight>
                            <a:srgbClr val="333333"/>
                          </a:highlight>
                          <a:latin typeface="Consolas"/>
                          <a:ea typeface="Consolas"/>
                          <a:cs typeface="Consolas"/>
                          <a:sym typeface="Consolas"/>
                        </a:rPr>
                        <a:t>12</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b = </a:t>
                      </a:r>
                      <a:r>
                        <a:rPr b="1" lang="en-IN" sz="1000">
                          <a:solidFill>
                            <a:srgbClr val="D36363"/>
                          </a:solidFill>
                          <a:highlight>
                            <a:srgbClr val="333333"/>
                          </a:highlight>
                          <a:latin typeface="Consolas"/>
                          <a:ea typeface="Consolas"/>
                          <a:cs typeface="Consolas"/>
                          <a:sym typeface="Consolas"/>
                        </a:rPr>
                        <a:t>2</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System.out.println((a/b)&gt;</a:t>
                      </a:r>
                      <a:r>
                        <a:rPr b="1" lang="en-IN" sz="1000">
                          <a:solidFill>
                            <a:srgbClr val="D36363"/>
                          </a:solidFill>
                          <a:highlight>
                            <a:srgbClr val="333333"/>
                          </a:highlight>
                          <a:latin typeface="Consolas"/>
                          <a:ea typeface="Consolas"/>
                          <a:cs typeface="Consolas"/>
                          <a:sym typeface="Consolas"/>
                        </a:rPr>
                        <a:t>0</a:t>
                      </a:r>
                      <a:r>
                        <a:rPr b="1" lang="en-IN" sz="1000">
                          <a:solidFill>
                            <a:srgbClr val="FFFFFF"/>
                          </a:solidFill>
                          <a:highlight>
                            <a:srgbClr val="333333"/>
                          </a:highlight>
                          <a:latin typeface="Consolas"/>
                          <a:ea typeface="Consolas"/>
                          <a:cs typeface="Consolas"/>
                          <a:sym typeface="Consolas"/>
                        </a:rPr>
                        <a:t> &amp;&amp; (b&gt;</a:t>
                      </a:r>
                      <a:r>
                        <a:rPr b="1" lang="en-IN" sz="1000">
                          <a:solidFill>
                            <a:srgbClr val="D36363"/>
                          </a:solidFill>
                          <a:highlight>
                            <a:srgbClr val="333333"/>
                          </a:highlight>
                          <a:latin typeface="Consolas"/>
                          <a:ea typeface="Consolas"/>
                          <a:cs typeface="Consolas"/>
                          <a:sym typeface="Consolas"/>
                        </a:rPr>
                        <a:t>0</a:t>
                      </a:r>
                      <a:r>
                        <a:rPr b="1" lang="en-IN" sz="1000">
                          <a:solidFill>
                            <a:srgbClr val="FFFFFF"/>
                          </a:solidFill>
                          <a:highlight>
                            <a:srgbClr val="333333"/>
                          </a:highlight>
                          <a:latin typeface="Consolas"/>
                          <a:ea typeface="Consolas"/>
                          <a:cs typeface="Consolas"/>
                          <a:sym typeface="Consolas"/>
                        </a:rPr>
                        <a:t>));</a:t>
                      </a:r>
                      <a:endParaRPr b="1" sz="1000">
                        <a:solidFill>
                          <a:srgbClr val="CC7832"/>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36"/>
          <p:cNvSpPr txBox="1"/>
          <p:nvPr>
            <p:ph idx="12" type="sldNum"/>
          </p:nvPr>
        </p:nvSpPr>
        <p:spPr>
          <a:xfrm>
            <a:off x="6467475" y="4767263"/>
            <a:ext cx="20574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633" name="Google Shape;633;p36"/>
          <p:cNvSpPr txBox="1"/>
          <p:nvPr/>
        </p:nvSpPr>
        <p:spPr>
          <a:xfrm>
            <a:off x="638175" y="348657"/>
            <a:ext cx="44325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en-IN" sz="2800">
                <a:solidFill>
                  <a:schemeClr val="lt1"/>
                </a:solidFill>
                <a:latin typeface="Calibri"/>
                <a:ea typeface="Calibri"/>
                <a:cs typeface="Calibri"/>
                <a:sym typeface="Calibri"/>
              </a:rPr>
              <a:t>Course Roadmap</a:t>
            </a:r>
            <a:endParaRPr b="0" i="0" sz="2800" u="none" cap="none" strike="noStrike">
              <a:solidFill>
                <a:schemeClr val="lt1"/>
              </a:solidFill>
              <a:latin typeface="Calibri"/>
              <a:ea typeface="Calibri"/>
              <a:cs typeface="Calibri"/>
              <a:sym typeface="Calibri"/>
            </a:endParaRPr>
          </a:p>
        </p:txBody>
      </p:sp>
      <p:sp>
        <p:nvSpPr>
          <p:cNvPr id="634" name="Google Shape;634;p36"/>
          <p:cNvSpPr txBox="1"/>
          <p:nvPr/>
        </p:nvSpPr>
        <p:spPr>
          <a:xfrm>
            <a:off x="1126961" y="1950784"/>
            <a:ext cx="7272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5" name="Google Shape;635;p36"/>
          <p:cNvSpPr txBox="1"/>
          <p:nvPr/>
        </p:nvSpPr>
        <p:spPr>
          <a:xfrm>
            <a:off x="638175" y="1128750"/>
            <a:ext cx="4266300" cy="3381600"/>
          </a:xfrm>
          <a:prstGeom prst="rect">
            <a:avLst/>
          </a:prstGeom>
          <a:noFill/>
          <a:ln>
            <a:noFill/>
          </a:ln>
        </p:spPr>
        <p:txBody>
          <a:bodyPr anchorCtr="0" anchor="t" bIns="45700" lIns="91425" spcFirstLastPara="1" rIns="91425" wrap="square" tIns="45700">
            <a:noAutofit/>
          </a:bodyPr>
          <a:lstStyle/>
          <a:p>
            <a:pPr indent="-342900" lvl="0" marL="457200" rtl="0" algn="l">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Introduction to Java</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Char char="●"/>
            </a:pPr>
            <a:r>
              <a:rPr b="1" lang="en-IN" sz="1800">
                <a:solidFill>
                  <a:schemeClr val="lt1"/>
                </a:solidFill>
                <a:latin typeface="Calibri"/>
                <a:ea typeface="Calibri"/>
                <a:cs typeface="Calibri"/>
                <a:sym typeface="Calibri"/>
              </a:rPr>
              <a:t>Operators and Conditionals</a:t>
            </a:r>
            <a:endParaRPr b="1"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Loops and Methods</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Strings and Arrays</a:t>
            </a:r>
            <a:endParaRPr sz="1800">
              <a:solidFill>
                <a:schemeClr val="lt1"/>
              </a:solidFill>
              <a:latin typeface="Calibri"/>
              <a:ea typeface="Calibri"/>
              <a:cs typeface="Calibri"/>
              <a:sym typeface="Calibri"/>
            </a:endParaRPr>
          </a:p>
        </p:txBody>
      </p:sp>
      <p:sp>
        <p:nvSpPr>
          <p:cNvPr id="636" name="Google Shape;636;p36"/>
          <p:cNvSpPr txBox="1"/>
          <p:nvPr>
            <p:ph idx="11" type="ftr"/>
          </p:nvPr>
        </p:nvSpPr>
        <p:spPr>
          <a:xfrm>
            <a:off x="2904600" y="4767275"/>
            <a:ext cx="3334800" cy="273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r>
              <a:rPr lang="en-IN"/>
              <a:t>Full-Stack Software Development</a:t>
            </a:r>
            <a:endParaRPr/>
          </a:p>
        </p:txBody>
      </p:sp>
      <p:pic>
        <p:nvPicPr>
          <p:cNvPr id="637" name="Google Shape;637;p36"/>
          <p:cNvPicPr preferRelativeResize="0"/>
          <p:nvPr/>
        </p:nvPicPr>
        <p:blipFill>
          <a:blip r:embed="rId3">
            <a:alphaModFix/>
          </a:blip>
          <a:stretch>
            <a:fillRect/>
          </a:stretch>
        </p:blipFill>
        <p:spPr>
          <a:xfrm>
            <a:off x="5070675" y="1604950"/>
            <a:ext cx="3846800" cy="25734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63"/>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947" name="Google Shape;947;p63"/>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948" name="Google Shape;948;p63"/>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949" name="Google Shape;949;p63"/>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950" name="Google Shape;950;p63"/>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951" name="Google Shape;951;p63"/>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2" name="Google Shape;952;p63"/>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3" name="Google Shape;953;p63"/>
          <p:cNvSpPr/>
          <p:nvPr/>
        </p:nvSpPr>
        <p:spPr>
          <a:xfrm>
            <a:off x="-1" y="7620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954" name="Google Shape;954;p63"/>
          <p:cNvSpPr txBox="1"/>
          <p:nvPr/>
        </p:nvSpPr>
        <p:spPr>
          <a:xfrm>
            <a:off x="642167" y="622347"/>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3 </a:t>
            </a:r>
            <a:r>
              <a:rPr lang="en-IN" sz="3600">
                <a:solidFill>
                  <a:srgbClr val="F5333F"/>
                </a:solidFill>
                <a:latin typeface="Proxima Nova"/>
                <a:ea typeface="Proxima Nova"/>
                <a:cs typeface="Proxima Nova"/>
                <a:sym typeface="Proxima Nova"/>
              </a:rPr>
              <a:t>(Answer) </a:t>
            </a:r>
            <a:endParaRPr b="0" sz="3600">
              <a:solidFill>
                <a:srgbClr val="F5333F"/>
              </a:solidFill>
              <a:latin typeface="Proxima Nova"/>
              <a:ea typeface="Proxima Nova"/>
              <a:cs typeface="Proxima Nova"/>
              <a:sym typeface="Proxima Nova"/>
            </a:endParaRPr>
          </a:p>
        </p:txBody>
      </p:sp>
      <p:sp>
        <p:nvSpPr>
          <p:cNvPr id="955" name="Google Shape;955;p63"/>
          <p:cNvSpPr txBox="1"/>
          <p:nvPr/>
        </p:nvSpPr>
        <p:spPr>
          <a:xfrm>
            <a:off x="6511924" y="4767263"/>
            <a:ext cx="20574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IN" sz="900">
                <a:solidFill>
                  <a:srgbClr val="FF0000"/>
                </a:solidFill>
                <a:latin typeface="Proxima Nova"/>
                <a:ea typeface="Proxima Nova"/>
                <a:cs typeface="Proxima Nova"/>
                <a:sym typeface="Proxima Nova"/>
              </a:rPr>
              <a:t>30</a:t>
            </a:r>
            <a:endParaRPr/>
          </a:p>
        </p:txBody>
      </p:sp>
      <p:pic>
        <p:nvPicPr>
          <p:cNvPr id="956" name="Google Shape;956;p63"/>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957" name="Google Shape;957;p63"/>
          <p:cNvSpPr txBox="1"/>
          <p:nvPr/>
        </p:nvSpPr>
        <p:spPr>
          <a:xfrm>
            <a:off x="779325" y="1696825"/>
            <a:ext cx="6879900" cy="2876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What will be the output of the following code?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True</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1200"/>
              </a:spcAft>
              <a:buClr>
                <a:srgbClr val="FF0000"/>
              </a:buClr>
              <a:buSzPts val="1800"/>
              <a:buFont typeface="Calibri"/>
              <a:buAutoNum type="arabicPeriod"/>
            </a:pPr>
            <a:r>
              <a:rPr b="1" lang="en-IN" sz="1800">
                <a:solidFill>
                  <a:srgbClr val="FF0000"/>
                </a:solidFill>
                <a:latin typeface="Calibri"/>
                <a:ea typeface="Calibri"/>
                <a:cs typeface="Calibri"/>
                <a:sym typeface="Calibri"/>
              </a:rPr>
              <a:t>False</a:t>
            </a:r>
            <a:endParaRPr b="1" sz="1800">
              <a:solidFill>
                <a:srgbClr val="FF0000"/>
              </a:solidFill>
              <a:latin typeface="Calibri"/>
              <a:ea typeface="Calibri"/>
              <a:cs typeface="Calibri"/>
              <a:sym typeface="Calibri"/>
            </a:endParaRPr>
          </a:p>
        </p:txBody>
      </p:sp>
      <p:graphicFrame>
        <p:nvGraphicFramePr>
          <p:cNvPr id="958" name="Google Shape;958;p63"/>
          <p:cNvGraphicFramePr/>
          <p:nvPr/>
        </p:nvGraphicFramePr>
        <p:xfrm>
          <a:off x="1234125" y="2165350"/>
          <a:ext cx="3000000" cy="3000000"/>
        </p:xfrm>
        <a:graphic>
          <a:graphicData uri="http://schemas.openxmlformats.org/drawingml/2006/table">
            <a:tbl>
              <a:tblPr>
                <a:noFill/>
                <a:tableStyleId>{85707ADD-A2B3-4BE1-9A7F-40C5DCAC5219}</a:tableStyleId>
              </a:tblPr>
              <a:tblGrid>
                <a:gridCol w="3615375"/>
              </a:tblGrid>
              <a:tr h="12700">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a = -</a:t>
                      </a:r>
                      <a:r>
                        <a:rPr b="1" lang="en-IN" sz="1000">
                          <a:solidFill>
                            <a:srgbClr val="D36363"/>
                          </a:solidFill>
                          <a:highlight>
                            <a:srgbClr val="333333"/>
                          </a:highlight>
                          <a:latin typeface="Consolas"/>
                          <a:ea typeface="Consolas"/>
                          <a:cs typeface="Consolas"/>
                          <a:sym typeface="Consolas"/>
                        </a:rPr>
                        <a:t>12</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b = </a:t>
                      </a:r>
                      <a:r>
                        <a:rPr b="1" lang="en-IN" sz="1000">
                          <a:solidFill>
                            <a:srgbClr val="D36363"/>
                          </a:solidFill>
                          <a:highlight>
                            <a:srgbClr val="333333"/>
                          </a:highlight>
                          <a:latin typeface="Consolas"/>
                          <a:ea typeface="Consolas"/>
                          <a:cs typeface="Consolas"/>
                          <a:sym typeface="Consolas"/>
                        </a:rPr>
                        <a:t>2</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System.out.println((a/b)&gt;</a:t>
                      </a:r>
                      <a:r>
                        <a:rPr b="1" lang="en-IN" sz="1000">
                          <a:solidFill>
                            <a:srgbClr val="D36363"/>
                          </a:solidFill>
                          <a:highlight>
                            <a:srgbClr val="333333"/>
                          </a:highlight>
                          <a:latin typeface="Consolas"/>
                          <a:ea typeface="Consolas"/>
                          <a:cs typeface="Consolas"/>
                          <a:sym typeface="Consolas"/>
                        </a:rPr>
                        <a:t>0</a:t>
                      </a:r>
                      <a:r>
                        <a:rPr b="1" lang="en-IN" sz="1000">
                          <a:solidFill>
                            <a:srgbClr val="FFFFFF"/>
                          </a:solidFill>
                          <a:highlight>
                            <a:srgbClr val="333333"/>
                          </a:highlight>
                          <a:latin typeface="Consolas"/>
                          <a:ea typeface="Consolas"/>
                          <a:cs typeface="Consolas"/>
                          <a:sym typeface="Consolas"/>
                        </a:rPr>
                        <a:t> &amp;&amp; (b&gt;</a:t>
                      </a:r>
                      <a:r>
                        <a:rPr b="1" lang="en-IN" sz="1000">
                          <a:solidFill>
                            <a:srgbClr val="D36363"/>
                          </a:solidFill>
                          <a:highlight>
                            <a:srgbClr val="333333"/>
                          </a:highlight>
                          <a:latin typeface="Consolas"/>
                          <a:ea typeface="Consolas"/>
                          <a:cs typeface="Consolas"/>
                          <a:sym typeface="Consolas"/>
                        </a:rPr>
                        <a:t>0</a:t>
                      </a:r>
                      <a:r>
                        <a:rPr b="1" lang="en-IN" sz="1000">
                          <a:solidFill>
                            <a:srgbClr val="FFFFFF"/>
                          </a:solidFill>
                          <a:highlight>
                            <a:srgbClr val="333333"/>
                          </a:highlight>
                          <a:latin typeface="Consolas"/>
                          <a:ea typeface="Consolas"/>
                          <a:cs typeface="Consolas"/>
                          <a:sym typeface="Consolas"/>
                        </a:rPr>
                        <a:t>));</a:t>
                      </a:r>
                      <a:endParaRPr b="1" sz="1000">
                        <a:solidFill>
                          <a:srgbClr val="CC7832"/>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64"/>
          <p:cNvSpPr txBox="1"/>
          <p:nvPr>
            <p:ph idx="1" type="body"/>
          </p:nvPr>
        </p:nvSpPr>
        <p:spPr>
          <a:xfrm>
            <a:off x="471276" y="1087069"/>
            <a:ext cx="7507200" cy="329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None/>
            </a:pPr>
            <a:r>
              <a:rPr lang="en-IN" sz="1400"/>
              <a:t>Take two integers as input and perform the following operations on them:</a:t>
            </a:r>
            <a:endParaRPr sz="1400"/>
          </a:p>
          <a:p>
            <a:pPr indent="0" lvl="0" marL="0" rtl="0" algn="l">
              <a:lnSpc>
                <a:spcPct val="100000"/>
              </a:lnSpc>
              <a:spcBef>
                <a:spcPts val="0"/>
              </a:spcBef>
              <a:spcAft>
                <a:spcPts val="0"/>
              </a:spcAft>
              <a:buClr>
                <a:schemeClr val="dk1"/>
              </a:buClr>
              <a:buSzPts val="1400"/>
              <a:buNone/>
            </a:pPr>
            <a:r>
              <a:t/>
            </a:r>
            <a:endParaRPr sz="1400"/>
          </a:p>
          <a:p>
            <a:pPr indent="-317500" lvl="0" marL="457200" rtl="0" algn="l">
              <a:lnSpc>
                <a:spcPct val="100000"/>
              </a:lnSpc>
              <a:spcBef>
                <a:spcPts val="0"/>
              </a:spcBef>
              <a:spcAft>
                <a:spcPts val="0"/>
              </a:spcAft>
              <a:buSzPts val="1400"/>
              <a:buAutoNum type="arabicPeriod"/>
            </a:pPr>
            <a:r>
              <a:rPr lang="en-IN" sz="1400"/>
              <a:t>Find their product.</a:t>
            </a:r>
            <a:endParaRPr sz="1400"/>
          </a:p>
          <a:p>
            <a:pPr indent="-317500" lvl="0" marL="457200" rtl="0" algn="l">
              <a:lnSpc>
                <a:spcPct val="100000"/>
              </a:lnSpc>
              <a:spcBef>
                <a:spcPts val="0"/>
              </a:spcBef>
              <a:spcAft>
                <a:spcPts val="0"/>
              </a:spcAft>
              <a:buSzPts val="1400"/>
              <a:buAutoNum type="arabicPeriod"/>
            </a:pPr>
            <a:r>
              <a:rPr lang="en-IN" sz="1400"/>
              <a:t>Increment the first number by 1.</a:t>
            </a:r>
            <a:endParaRPr sz="1400"/>
          </a:p>
          <a:p>
            <a:pPr indent="-317500" lvl="0" marL="457200" rtl="0" algn="l">
              <a:lnSpc>
                <a:spcPct val="100000"/>
              </a:lnSpc>
              <a:spcBef>
                <a:spcPts val="0"/>
              </a:spcBef>
              <a:spcAft>
                <a:spcPts val="0"/>
              </a:spcAft>
              <a:buSzPts val="1400"/>
              <a:buAutoNum type="arabicPeriod"/>
            </a:pPr>
            <a:r>
              <a:rPr lang="en-IN" sz="1400"/>
              <a:t>Find out </a:t>
            </a:r>
            <a:r>
              <a:rPr lang="en-IN" sz="1400"/>
              <a:t>the minimum</a:t>
            </a:r>
            <a:r>
              <a:rPr lang="en-IN" sz="1400"/>
              <a:t> value</a:t>
            </a:r>
            <a:r>
              <a:rPr lang="en-IN" sz="1400"/>
              <a:t>.</a:t>
            </a:r>
            <a:endParaRPr sz="1400"/>
          </a:p>
          <a:p>
            <a:pPr indent="-317500" lvl="0" marL="457200" rtl="0" algn="l">
              <a:lnSpc>
                <a:spcPct val="100000"/>
              </a:lnSpc>
              <a:spcBef>
                <a:spcPts val="0"/>
              </a:spcBef>
              <a:spcAft>
                <a:spcPts val="0"/>
              </a:spcAft>
              <a:buSzPts val="1400"/>
              <a:buAutoNum type="arabicPeriod"/>
            </a:pPr>
            <a:r>
              <a:rPr lang="en-IN" sz="1400"/>
              <a:t>Perform the</a:t>
            </a:r>
            <a:r>
              <a:rPr lang="en-IN" sz="1400"/>
              <a:t> AND operation between them.</a:t>
            </a:r>
            <a:endParaRPr sz="1400"/>
          </a:p>
          <a:p>
            <a:pPr indent="-196850" lvl="0" marL="285750" rtl="0" algn="l">
              <a:lnSpc>
                <a:spcPct val="100000"/>
              </a:lnSpc>
              <a:spcBef>
                <a:spcPts val="1200"/>
              </a:spcBef>
              <a:spcAft>
                <a:spcPts val="0"/>
              </a:spcAft>
              <a:buClr>
                <a:schemeClr val="dk1"/>
              </a:buClr>
              <a:buSzPts val="1400"/>
              <a:buFont typeface="Arial"/>
              <a:buNone/>
            </a:pPr>
            <a:r>
              <a:t/>
            </a:r>
            <a:endParaRPr sz="1400"/>
          </a:p>
        </p:txBody>
      </p:sp>
      <p:sp>
        <p:nvSpPr>
          <p:cNvPr id="964" name="Google Shape;964;p64"/>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965" name="Google Shape;965;p64"/>
          <p:cNvSpPr txBox="1"/>
          <p:nvPr/>
        </p:nvSpPr>
        <p:spPr>
          <a:xfrm>
            <a:off x="385994" y="126216"/>
            <a:ext cx="42927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Hands-On Exercise 1</a:t>
            </a:r>
            <a:endParaRPr b="0" i="0" sz="2340" u="none" cap="none" strike="noStrike">
              <a:solidFill>
                <a:schemeClr val="lt1"/>
              </a:solidFill>
              <a:latin typeface="Proxima Nova"/>
              <a:ea typeface="Proxima Nova"/>
              <a:cs typeface="Proxima Nova"/>
              <a:sym typeface="Proxima Nova"/>
            </a:endParaRPr>
          </a:p>
        </p:txBody>
      </p:sp>
      <p:sp>
        <p:nvSpPr>
          <p:cNvPr id="966" name="Google Shape;966;p64"/>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65"/>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972" name="Google Shape;972;p65"/>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Operator </a:t>
            </a:r>
            <a:r>
              <a:rPr lang="en-IN" sz="2340">
                <a:solidFill>
                  <a:schemeClr val="lt1"/>
                </a:solidFill>
                <a:latin typeface="Proxima Nova"/>
                <a:ea typeface="Proxima Nova"/>
                <a:cs typeface="Proxima Nova"/>
                <a:sym typeface="Proxima Nova"/>
              </a:rPr>
              <a:t>Precedence and Associativity</a:t>
            </a:r>
            <a:r>
              <a:rPr lang="en-IN" sz="2340">
                <a:solidFill>
                  <a:schemeClr val="lt1"/>
                </a:solidFill>
                <a:latin typeface="Proxima Nova"/>
                <a:ea typeface="Proxima Nova"/>
                <a:cs typeface="Proxima Nova"/>
                <a:sym typeface="Proxima Nova"/>
              </a:rPr>
              <a:t> </a:t>
            </a:r>
            <a:endParaRPr b="0" i="0" sz="2340" u="none" cap="none" strike="noStrike">
              <a:solidFill>
                <a:schemeClr val="lt1"/>
              </a:solidFill>
              <a:latin typeface="Proxima Nova"/>
              <a:ea typeface="Proxima Nova"/>
              <a:cs typeface="Proxima Nova"/>
              <a:sym typeface="Proxima Nova"/>
            </a:endParaRPr>
          </a:p>
        </p:txBody>
      </p:sp>
      <p:sp>
        <p:nvSpPr>
          <p:cNvPr id="973" name="Google Shape;973;p65"/>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4" name="Google Shape;974;p65"/>
          <p:cNvSpPr txBox="1"/>
          <p:nvPr/>
        </p:nvSpPr>
        <p:spPr>
          <a:xfrm>
            <a:off x="329125" y="1143575"/>
            <a:ext cx="8495400" cy="3623700"/>
          </a:xfrm>
          <a:prstGeom prst="rect">
            <a:avLst/>
          </a:prstGeom>
          <a:noFill/>
          <a:ln>
            <a:noFill/>
          </a:ln>
        </p:spPr>
        <p:txBody>
          <a:bodyPr anchorCtr="0" anchor="t" bIns="45700" lIns="91425" spcFirstLastPara="1" rIns="91425" wrap="square" tIns="45700">
            <a:noAutofit/>
          </a:bodyPr>
          <a:lstStyle/>
          <a:p>
            <a:pPr indent="-317500" lvl="0" marL="457200" marR="0" rtl="0" algn="just">
              <a:lnSpc>
                <a:spcPct val="100000"/>
              </a:lnSpc>
              <a:spcBef>
                <a:spcPts val="1200"/>
              </a:spcBef>
              <a:spcAft>
                <a:spcPts val="0"/>
              </a:spcAft>
              <a:buClr>
                <a:schemeClr val="dk1"/>
              </a:buClr>
              <a:buSzPts val="1400"/>
              <a:buFont typeface="Proxima Nova"/>
              <a:buChar char="●"/>
            </a:pPr>
            <a:r>
              <a:rPr lang="en-IN">
                <a:solidFill>
                  <a:schemeClr val="dk1"/>
                </a:solidFill>
                <a:latin typeface="Proxima Nova"/>
                <a:ea typeface="Proxima Nova"/>
                <a:cs typeface="Proxima Nova"/>
                <a:sym typeface="Proxima Nova"/>
              </a:rPr>
              <a:t>Precedence and associative rules are used when dealing with equations involving more than one type of operator. </a:t>
            </a:r>
            <a:endParaRPr>
              <a:solidFill>
                <a:schemeClr val="dk1"/>
              </a:solidFill>
              <a:latin typeface="Proxima Nova"/>
              <a:ea typeface="Proxima Nova"/>
              <a:cs typeface="Proxima Nova"/>
              <a:sym typeface="Proxima Nova"/>
            </a:endParaRPr>
          </a:p>
          <a:p>
            <a:pPr indent="-317500" lvl="0" marL="457200" marR="0" rtl="0" algn="just">
              <a:lnSpc>
                <a:spcPct val="100000"/>
              </a:lnSpc>
              <a:spcBef>
                <a:spcPts val="0"/>
              </a:spcBef>
              <a:spcAft>
                <a:spcPts val="0"/>
              </a:spcAft>
              <a:buClr>
                <a:schemeClr val="dk1"/>
              </a:buClr>
              <a:buSzPts val="1400"/>
              <a:buFont typeface="Proxima Nova"/>
              <a:buChar char="●"/>
            </a:pPr>
            <a:r>
              <a:rPr lang="en-IN">
                <a:solidFill>
                  <a:schemeClr val="dk1"/>
                </a:solidFill>
                <a:latin typeface="Proxima Nova"/>
                <a:ea typeface="Proxima Nova"/>
                <a:cs typeface="Proxima Nova"/>
                <a:sym typeface="Proxima Nova"/>
              </a:rPr>
              <a:t>These rules determine which part of the equation is to be considered first, as there can be many different valuations for the same equation. </a:t>
            </a:r>
            <a:endParaRPr>
              <a:solidFill>
                <a:schemeClr val="dk1"/>
              </a:solidFill>
              <a:latin typeface="Proxima Nova"/>
              <a:ea typeface="Proxima Nova"/>
              <a:cs typeface="Proxima Nova"/>
              <a:sym typeface="Proxima Nova"/>
            </a:endParaRPr>
          </a:p>
          <a:p>
            <a:pPr indent="-317500" lvl="0" marL="457200" marR="0" rtl="0" algn="just">
              <a:lnSpc>
                <a:spcPct val="100000"/>
              </a:lnSpc>
              <a:spcBef>
                <a:spcPts val="0"/>
              </a:spcBef>
              <a:spcAft>
                <a:spcPts val="0"/>
              </a:spcAft>
              <a:buClr>
                <a:schemeClr val="dk1"/>
              </a:buClr>
              <a:buSzPts val="1400"/>
              <a:buFont typeface="Proxima Nova"/>
              <a:buChar char="●"/>
            </a:pPr>
            <a:r>
              <a:rPr lang="en-IN">
                <a:solidFill>
                  <a:schemeClr val="dk1"/>
                </a:solidFill>
                <a:latin typeface="Proxima Nova"/>
                <a:ea typeface="Proxima Nova"/>
                <a:cs typeface="Proxima Nova"/>
                <a:sym typeface="Proxima Nova"/>
              </a:rPr>
              <a:t>Operator </a:t>
            </a:r>
            <a:r>
              <a:rPr lang="en-IN">
                <a:solidFill>
                  <a:schemeClr val="dk1"/>
                </a:solidFill>
                <a:latin typeface="Proxima Nova"/>
                <a:ea typeface="Proxima Nova"/>
                <a:cs typeface="Proxima Nova"/>
                <a:sym typeface="Proxima Nova"/>
              </a:rPr>
              <a:t>precedence determines which operator should be evaluated first when there are multiple operators.</a:t>
            </a:r>
            <a:endParaRPr>
              <a:solidFill>
                <a:schemeClr val="dk1"/>
              </a:solidFill>
              <a:latin typeface="Proxima Nova"/>
              <a:ea typeface="Proxima Nova"/>
              <a:cs typeface="Proxima Nova"/>
              <a:sym typeface="Proxima Nova"/>
            </a:endParaRPr>
          </a:p>
          <a:p>
            <a:pPr indent="-317500" lvl="0" marL="457200" marR="0" rtl="0" algn="just">
              <a:lnSpc>
                <a:spcPct val="100000"/>
              </a:lnSpc>
              <a:spcBef>
                <a:spcPts val="0"/>
              </a:spcBef>
              <a:spcAft>
                <a:spcPts val="0"/>
              </a:spcAft>
              <a:buClr>
                <a:schemeClr val="dk1"/>
              </a:buClr>
              <a:buSzPts val="1400"/>
              <a:buFont typeface="Proxima Nova"/>
              <a:buChar char="●"/>
            </a:pPr>
            <a:r>
              <a:rPr lang="en-IN">
                <a:solidFill>
                  <a:schemeClr val="dk1"/>
                </a:solidFill>
                <a:latin typeface="Proxima Nova"/>
                <a:ea typeface="Proxima Nova"/>
                <a:cs typeface="Proxima Nova"/>
                <a:sym typeface="Proxima Nova"/>
              </a:rPr>
              <a:t>In case there are two operators of the same precedence, </a:t>
            </a:r>
            <a:r>
              <a:rPr lang="en-IN">
                <a:solidFill>
                  <a:schemeClr val="dk1"/>
                </a:solidFill>
                <a:latin typeface="Proxima Nova"/>
                <a:ea typeface="Proxima Nova"/>
                <a:cs typeface="Proxima Nova"/>
                <a:sym typeface="Proxima Nova"/>
              </a:rPr>
              <a:t>they are solved according to the associativity rule, i.e., either from right to left or from left to right.</a:t>
            </a:r>
            <a:endParaRPr>
              <a:solidFill>
                <a:schemeClr val="dk1"/>
              </a:solidFill>
              <a:latin typeface="Proxima Nova"/>
              <a:ea typeface="Proxima Nova"/>
              <a:cs typeface="Proxima Nova"/>
              <a:sym typeface="Proxima Nova"/>
            </a:endParaRPr>
          </a:p>
          <a:p>
            <a:pPr indent="-317500" lvl="0" marL="457200" marR="0" rtl="0" algn="just">
              <a:lnSpc>
                <a:spcPct val="100000"/>
              </a:lnSpc>
              <a:spcBef>
                <a:spcPts val="0"/>
              </a:spcBef>
              <a:spcAft>
                <a:spcPts val="0"/>
              </a:spcAft>
              <a:buClr>
                <a:schemeClr val="dk1"/>
              </a:buClr>
              <a:buSzPts val="1400"/>
              <a:buFont typeface="Proxima Nova"/>
              <a:buChar char="●"/>
            </a:pPr>
            <a:r>
              <a:rPr lang="en-IN">
                <a:solidFill>
                  <a:schemeClr val="dk1"/>
                </a:solidFill>
                <a:latin typeface="Proxima Nova"/>
                <a:ea typeface="Proxima Nova"/>
                <a:cs typeface="Proxima Nova"/>
                <a:sym typeface="Proxima Nova"/>
              </a:rPr>
              <a:t>The table in the next slide depicts the precedence of operators in decreasing order,</a:t>
            </a:r>
            <a:r>
              <a:rPr lang="en-IN">
                <a:solidFill>
                  <a:schemeClr val="dk1"/>
                </a:solidFill>
                <a:highlight>
                  <a:srgbClr val="FFFFFF"/>
                </a:highlight>
                <a:latin typeface="Proxima Nova"/>
                <a:ea typeface="Proxima Nova"/>
                <a:cs typeface="Proxima Nova"/>
                <a:sym typeface="Proxima Nova"/>
              </a:rPr>
              <a:t> as the magnitude on the top represents the highest precedence and the one at the bottom shows the lowest precedence.</a:t>
            </a:r>
            <a:endParaRPr>
              <a:solidFill>
                <a:schemeClr val="dk1"/>
              </a:solidFill>
              <a:highlight>
                <a:srgbClr val="FFFFFF"/>
              </a:highlight>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66"/>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980" name="Google Shape;980;p66"/>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Operator Precedence and Associativity </a:t>
            </a:r>
            <a:endParaRPr b="0" i="0" sz="2340" u="none" cap="none" strike="noStrike">
              <a:solidFill>
                <a:schemeClr val="lt1"/>
              </a:solidFill>
              <a:latin typeface="Proxima Nova"/>
              <a:ea typeface="Proxima Nova"/>
              <a:cs typeface="Proxima Nova"/>
              <a:sym typeface="Proxima Nova"/>
            </a:endParaRPr>
          </a:p>
        </p:txBody>
      </p:sp>
      <p:sp>
        <p:nvSpPr>
          <p:cNvPr id="981" name="Google Shape;981;p66"/>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2" name="Google Shape;982;p66"/>
          <p:cNvSpPr txBox="1"/>
          <p:nvPr/>
        </p:nvSpPr>
        <p:spPr>
          <a:xfrm>
            <a:off x="329125" y="1143575"/>
            <a:ext cx="8495400" cy="3623700"/>
          </a:xfrm>
          <a:prstGeom prst="rect">
            <a:avLst/>
          </a:prstGeom>
          <a:noFill/>
          <a:ln>
            <a:noFill/>
          </a:ln>
        </p:spPr>
        <p:txBody>
          <a:bodyPr anchorCtr="0" anchor="t" bIns="45700" lIns="91425" spcFirstLastPara="1" rIns="91425" wrap="square" tIns="45700">
            <a:noAutofit/>
          </a:bodyPr>
          <a:lstStyle/>
          <a:p>
            <a:pPr indent="0" lvl="0" marL="457200" marR="0" rtl="0" algn="just">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p:txBody>
      </p:sp>
      <p:pic>
        <p:nvPicPr>
          <p:cNvPr id="983" name="Google Shape;983;p66"/>
          <p:cNvPicPr preferRelativeResize="0"/>
          <p:nvPr/>
        </p:nvPicPr>
        <p:blipFill>
          <a:blip r:embed="rId3">
            <a:alphaModFix/>
          </a:blip>
          <a:stretch>
            <a:fillRect/>
          </a:stretch>
        </p:blipFill>
        <p:spPr>
          <a:xfrm>
            <a:off x="1403326" y="1119201"/>
            <a:ext cx="5811875" cy="3193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67"/>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989" name="Google Shape;989;p67"/>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990" name="Google Shape;990;p67"/>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991" name="Google Shape;991;p67"/>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992" name="Google Shape;992;p67"/>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993" name="Google Shape;993;p67"/>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4" name="Google Shape;994;p67"/>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5" name="Google Shape;995;p67"/>
          <p:cNvSpPr/>
          <p:nvPr/>
        </p:nvSpPr>
        <p:spPr>
          <a:xfrm>
            <a:off x="-1" y="7620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996" name="Google Shape;996;p67"/>
          <p:cNvSpPr txBox="1"/>
          <p:nvPr/>
        </p:nvSpPr>
        <p:spPr>
          <a:xfrm>
            <a:off x="642167" y="622347"/>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4</a:t>
            </a:r>
            <a:r>
              <a:rPr lang="en-IN" sz="3600">
                <a:solidFill>
                  <a:srgbClr val="F5333F"/>
                </a:solidFill>
                <a:latin typeface="Proxima Nova"/>
                <a:ea typeface="Proxima Nova"/>
                <a:cs typeface="Proxima Nova"/>
                <a:sym typeface="Proxima Nova"/>
              </a:rPr>
              <a:t> (30 sec.) </a:t>
            </a:r>
            <a:endParaRPr b="0" sz="3600">
              <a:solidFill>
                <a:srgbClr val="F5333F"/>
              </a:solidFill>
              <a:latin typeface="Proxima Nova"/>
              <a:ea typeface="Proxima Nova"/>
              <a:cs typeface="Proxima Nova"/>
              <a:sym typeface="Proxima Nova"/>
            </a:endParaRPr>
          </a:p>
        </p:txBody>
      </p:sp>
      <p:sp>
        <p:nvSpPr>
          <p:cNvPr id="997" name="Google Shape;997;p67"/>
          <p:cNvSpPr txBox="1"/>
          <p:nvPr/>
        </p:nvSpPr>
        <p:spPr>
          <a:xfrm>
            <a:off x="6511924" y="4767263"/>
            <a:ext cx="20574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IN" sz="900">
                <a:solidFill>
                  <a:srgbClr val="FF0000"/>
                </a:solidFill>
                <a:latin typeface="Proxima Nova"/>
                <a:ea typeface="Proxima Nova"/>
                <a:cs typeface="Proxima Nova"/>
                <a:sym typeface="Proxima Nova"/>
              </a:rPr>
              <a:t>34</a:t>
            </a:r>
            <a:endParaRPr/>
          </a:p>
        </p:txBody>
      </p:sp>
      <p:pic>
        <p:nvPicPr>
          <p:cNvPr id="998" name="Google Shape;998;p67"/>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999" name="Google Shape;999;p67"/>
          <p:cNvSpPr txBox="1"/>
          <p:nvPr/>
        </p:nvSpPr>
        <p:spPr>
          <a:xfrm>
            <a:off x="779325" y="1696825"/>
            <a:ext cx="6879900" cy="2876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What will be the value of ‘e’ in the following code?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8.0</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7.0</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3.25</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1200"/>
              </a:spcAft>
              <a:buClr>
                <a:schemeClr val="dk1"/>
              </a:buClr>
              <a:buSzPts val="1800"/>
              <a:buFont typeface="Calibri"/>
              <a:buAutoNum type="arabicPeriod"/>
            </a:pPr>
            <a:r>
              <a:rPr lang="en-IN" sz="1800">
                <a:solidFill>
                  <a:schemeClr val="dk1"/>
                </a:solidFill>
                <a:latin typeface="Calibri"/>
                <a:ea typeface="Calibri"/>
                <a:cs typeface="Calibri"/>
                <a:sym typeface="Calibri"/>
              </a:rPr>
              <a:t>6.0</a:t>
            </a:r>
            <a:endParaRPr sz="1800">
              <a:solidFill>
                <a:schemeClr val="dk1"/>
              </a:solidFill>
              <a:latin typeface="Calibri"/>
              <a:ea typeface="Calibri"/>
              <a:cs typeface="Calibri"/>
              <a:sym typeface="Calibri"/>
            </a:endParaRPr>
          </a:p>
        </p:txBody>
      </p:sp>
      <p:graphicFrame>
        <p:nvGraphicFramePr>
          <p:cNvPr id="1000" name="Google Shape;1000;p67"/>
          <p:cNvGraphicFramePr/>
          <p:nvPr/>
        </p:nvGraphicFramePr>
        <p:xfrm>
          <a:off x="1069550" y="2079625"/>
          <a:ext cx="3000000" cy="3000000"/>
        </p:xfrm>
        <a:graphic>
          <a:graphicData uri="http://schemas.openxmlformats.org/drawingml/2006/table">
            <a:tbl>
              <a:tblPr>
                <a:noFill/>
                <a:tableStyleId>{85707ADD-A2B3-4BE1-9A7F-40C5DCAC5219}</a:tableStyleId>
              </a:tblPr>
              <a:tblGrid>
                <a:gridCol w="1905000"/>
              </a:tblGrid>
              <a:tr h="5125">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a = </a:t>
                      </a:r>
                      <a:r>
                        <a:rPr b="1" lang="en-IN" sz="1000">
                          <a:solidFill>
                            <a:srgbClr val="D36363"/>
                          </a:solidFill>
                          <a:highlight>
                            <a:srgbClr val="333333"/>
                          </a:highlight>
                          <a:latin typeface="Consolas"/>
                          <a:ea typeface="Consolas"/>
                          <a:cs typeface="Consolas"/>
                          <a:sym typeface="Consolas"/>
                        </a:rPr>
                        <a:t>2</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b = </a:t>
                      </a:r>
                      <a:r>
                        <a:rPr b="1" lang="en-IN" sz="1000">
                          <a:solidFill>
                            <a:srgbClr val="D36363"/>
                          </a:solidFill>
                          <a:highlight>
                            <a:srgbClr val="333333"/>
                          </a:highlight>
                          <a:latin typeface="Consolas"/>
                          <a:ea typeface="Consolas"/>
                          <a:cs typeface="Consolas"/>
                          <a:sym typeface="Consolas"/>
                        </a:rPr>
                        <a:t>3</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c = </a:t>
                      </a:r>
                      <a:r>
                        <a:rPr b="1" lang="en-IN" sz="1000">
                          <a:solidFill>
                            <a:srgbClr val="D36363"/>
                          </a:solidFill>
                          <a:highlight>
                            <a:srgbClr val="333333"/>
                          </a:highlight>
                          <a:latin typeface="Consolas"/>
                          <a:ea typeface="Consolas"/>
                          <a:cs typeface="Consolas"/>
                          <a:sym typeface="Consolas"/>
                        </a:rPr>
                        <a:t>4</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CC28C"/>
                          </a:solidFill>
                          <a:highlight>
                            <a:srgbClr val="333333"/>
                          </a:highlight>
                          <a:latin typeface="Consolas"/>
                          <a:ea typeface="Consolas"/>
                          <a:cs typeface="Consolas"/>
                          <a:sym typeface="Consolas"/>
                        </a:rPr>
                        <a:t>double</a:t>
                      </a:r>
                      <a:r>
                        <a:rPr b="1" lang="en-IN" sz="1000">
                          <a:solidFill>
                            <a:srgbClr val="FFFFFF"/>
                          </a:solidFill>
                          <a:highlight>
                            <a:srgbClr val="333333"/>
                          </a:highlight>
                          <a:latin typeface="Consolas"/>
                          <a:ea typeface="Consolas"/>
                          <a:cs typeface="Consolas"/>
                          <a:sym typeface="Consolas"/>
                        </a:rPr>
                        <a:t> e = ++b*c/a;</a:t>
                      </a:r>
                      <a:endParaRPr b="1" sz="1000">
                        <a:solidFill>
                          <a:srgbClr val="CC7832"/>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68"/>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1006" name="Google Shape;1006;p68"/>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007" name="Google Shape;1007;p68"/>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008" name="Google Shape;1008;p68"/>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1009" name="Google Shape;1009;p68"/>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1010" name="Google Shape;1010;p68"/>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1" name="Google Shape;1011;p68"/>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2" name="Google Shape;1012;p68"/>
          <p:cNvSpPr/>
          <p:nvPr/>
        </p:nvSpPr>
        <p:spPr>
          <a:xfrm>
            <a:off x="-1" y="7620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013" name="Google Shape;1013;p68"/>
          <p:cNvSpPr txBox="1"/>
          <p:nvPr/>
        </p:nvSpPr>
        <p:spPr>
          <a:xfrm>
            <a:off x="642167" y="622347"/>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4 (Answer) </a:t>
            </a:r>
            <a:endParaRPr b="0" sz="3600">
              <a:solidFill>
                <a:srgbClr val="F5333F"/>
              </a:solidFill>
              <a:latin typeface="Proxima Nova"/>
              <a:ea typeface="Proxima Nova"/>
              <a:cs typeface="Proxima Nova"/>
              <a:sym typeface="Proxima Nova"/>
            </a:endParaRPr>
          </a:p>
        </p:txBody>
      </p:sp>
      <p:sp>
        <p:nvSpPr>
          <p:cNvPr id="1014" name="Google Shape;1014;p68"/>
          <p:cNvSpPr txBox="1"/>
          <p:nvPr/>
        </p:nvSpPr>
        <p:spPr>
          <a:xfrm>
            <a:off x="6511924" y="4767263"/>
            <a:ext cx="20574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IN" sz="900">
                <a:solidFill>
                  <a:srgbClr val="FF0000"/>
                </a:solidFill>
                <a:latin typeface="Proxima Nova"/>
                <a:ea typeface="Proxima Nova"/>
                <a:cs typeface="Proxima Nova"/>
                <a:sym typeface="Proxima Nova"/>
              </a:rPr>
              <a:t>35</a:t>
            </a:r>
            <a:endParaRPr/>
          </a:p>
        </p:txBody>
      </p:sp>
      <p:pic>
        <p:nvPicPr>
          <p:cNvPr id="1015" name="Google Shape;1015;p68"/>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1016" name="Google Shape;1016;p68"/>
          <p:cNvSpPr txBox="1"/>
          <p:nvPr/>
        </p:nvSpPr>
        <p:spPr>
          <a:xfrm>
            <a:off x="779325" y="1696825"/>
            <a:ext cx="6879900" cy="2876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What will be the value of ‘e’ in the following code?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0"/>
              </a:spcAft>
              <a:buClr>
                <a:srgbClr val="FF0000"/>
              </a:buClr>
              <a:buSzPts val="1800"/>
              <a:buFont typeface="Calibri"/>
              <a:buAutoNum type="arabicPeriod"/>
            </a:pPr>
            <a:r>
              <a:rPr b="1" lang="en-IN" sz="1800">
                <a:solidFill>
                  <a:srgbClr val="FF0000"/>
                </a:solidFill>
                <a:latin typeface="Calibri"/>
                <a:ea typeface="Calibri"/>
                <a:cs typeface="Calibri"/>
                <a:sym typeface="Calibri"/>
              </a:rPr>
              <a:t>8.0</a:t>
            </a:r>
            <a:endParaRPr b="1" sz="1800">
              <a:solidFill>
                <a:srgbClr val="FF0000"/>
              </a:solidFill>
              <a:latin typeface="Calibri"/>
              <a:ea typeface="Calibri"/>
              <a:cs typeface="Calibri"/>
              <a:sym typeface="Calibri"/>
            </a:endParaRPr>
          </a:p>
          <a:p>
            <a:pPr indent="-342900" lvl="0" marL="800100" marR="0" rtl="0" algn="l">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7.0</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3.25</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1200"/>
              </a:spcAft>
              <a:buClr>
                <a:schemeClr val="dk1"/>
              </a:buClr>
              <a:buSzPts val="1800"/>
              <a:buFont typeface="Calibri"/>
              <a:buAutoNum type="arabicPeriod"/>
            </a:pPr>
            <a:r>
              <a:rPr lang="en-IN" sz="1800">
                <a:solidFill>
                  <a:schemeClr val="dk1"/>
                </a:solidFill>
                <a:latin typeface="Calibri"/>
                <a:ea typeface="Calibri"/>
                <a:cs typeface="Calibri"/>
                <a:sym typeface="Calibri"/>
              </a:rPr>
              <a:t>6.0</a:t>
            </a:r>
            <a:endParaRPr sz="1800">
              <a:solidFill>
                <a:schemeClr val="dk1"/>
              </a:solidFill>
              <a:latin typeface="Calibri"/>
              <a:ea typeface="Calibri"/>
              <a:cs typeface="Calibri"/>
              <a:sym typeface="Calibri"/>
            </a:endParaRPr>
          </a:p>
        </p:txBody>
      </p:sp>
      <p:graphicFrame>
        <p:nvGraphicFramePr>
          <p:cNvPr id="1017" name="Google Shape;1017;p68"/>
          <p:cNvGraphicFramePr/>
          <p:nvPr/>
        </p:nvGraphicFramePr>
        <p:xfrm>
          <a:off x="1069550" y="2079625"/>
          <a:ext cx="3000000" cy="3000000"/>
        </p:xfrm>
        <a:graphic>
          <a:graphicData uri="http://schemas.openxmlformats.org/drawingml/2006/table">
            <a:tbl>
              <a:tblPr>
                <a:noFill/>
                <a:tableStyleId>{85707ADD-A2B3-4BE1-9A7F-40C5DCAC5219}</a:tableStyleId>
              </a:tblPr>
              <a:tblGrid>
                <a:gridCol w="1905000"/>
              </a:tblGrid>
              <a:tr h="5125">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a = </a:t>
                      </a:r>
                      <a:r>
                        <a:rPr b="1" lang="en-IN" sz="1000">
                          <a:solidFill>
                            <a:srgbClr val="D36363"/>
                          </a:solidFill>
                          <a:highlight>
                            <a:srgbClr val="333333"/>
                          </a:highlight>
                          <a:latin typeface="Consolas"/>
                          <a:ea typeface="Consolas"/>
                          <a:cs typeface="Consolas"/>
                          <a:sym typeface="Consolas"/>
                        </a:rPr>
                        <a:t>2</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b = </a:t>
                      </a:r>
                      <a:r>
                        <a:rPr b="1" lang="en-IN" sz="1000">
                          <a:solidFill>
                            <a:srgbClr val="D36363"/>
                          </a:solidFill>
                          <a:highlight>
                            <a:srgbClr val="333333"/>
                          </a:highlight>
                          <a:latin typeface="Consolas"/>
                          <a:ea typeface="Consolas"/>
                          <a:cs typeface="Consolas"/>
                          <a:sym typeface="Consolas"/>
                        </a:rPr>
                        <a:t>3</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c = </a:t>
                      </a:r>
                      <a:r>
                        <a:rPr b="1" lang="en-IN" sz="1000">
                          <a:solidFill>
                            <a:srgbClr val="D36363"/>
                          </a:solidFill>
                          <a:highlight>
                            <a:srgbClr val="333333"/>
                          </a:highlight>
                          <a:latin typeface="Consolas"/>
                          <a:ea typeface="Consolas"/>
                          <a:cs typeface="Consolas"/>
                          <a:sym typeface="Consolas"/>
                        </a:rPr>
                        <a:t>4</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CC28C"/>
                          </a:solidFill>
                          <a:highlight>
                            <a:srgbClr val="333333"/>
                          </a:highlight>
                          <a:latin typeface="Consolas"/>
                          <a:ea typeface="Consolas"/>
                          <a:cs typeface="Consolas"/>
                          <a:sym typeface="Consolas"/>
                        </a:rPr>
                        <a:t>double</a:t>
                      </a:r>
                      <a:r>
                        <a:rPr b="1" lang="en-IN" sz="1000">
                          <a:solidFill>
                            <a:srgbClr val="FFFFFF"/>
                          </a:solidFill>
                          <a:highlight>
                            <a:srgbClr val="333333"/>
                          </a:highlight>
                          <a:latin typeface="Consolas"/>
                          <a:ea typeface="Consolas"/>
                          <a:cs typeface="Consolas"/>
                          <a:sym typeface="Consolas"/>
                        </a:rPr>
                        <a:t> e = ++b*c/a;</a:t>
                      </a:r>
                      <a:endParaRPr b="1" sz="1000">
                        <a:solidFill>
                          <a:srgbClr val="CC7832"/>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69"/>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1023" name="Google Shape;1023;p69"/>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024" name="Google Shape;1024;p69"/>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025" name="Google Shape;1025;p69"/>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1026" name="Google Shape;1026;p69"/>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1027" name="Google Shape;1027;p69"/>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8" name="Google Shape;1028;p69"/>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9" name="Google Shape;1029;p69"/>
          <p:cNvSpPr/>
          <p:nvPr/>
        </p:nvSpPr>
        <p:spPr>
          <a:xfrm>
            <a:off x="-1" y="7620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030" name="Google Shape;1030;p69"/>
          <p:cNvSpPr txBox="1"/>
          <p:nvPr/>
        </p:nvSpPr>
        <p:spPr>
          <a:xfrm>
            <a:off x="642167" y="622347"/>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5</a:t>
            </a:r>
            <a:r>
              <a:rPr lang="en-IN" sz="3600">
                <a:solidFill>
                  <a:srgbClr val="F5333F"/>
                </a:solidFill>
                <a:latin typeface="Proxima Nova"/>
                <a:ea typeface="Proxima Nova"/>
                <a:cs typeface="Proxima Nova"/>
                <a:sym typeface="Proxima Nova"/>
              </a:rPr>
              <a:t> (30 sec.) </a:t>
            </a:r>
            <a:endParaRPr b="0" sz="3600">
              <a:solidFill>
                <a:srgbClr val="F5333F"/>
              </a:solidFill>
              <a:latin typeface="Proxima Nova"/>
              <a:ea typeface="Proxima Nova"/>
              <a:cs typeface="Proxima Nova"/>
              <a:sym typeface="Proxima Nova"/>
            </a:endParaRPr>
          </a:p>
        </p:txBody>
      </p:sp>
      <p:sp>
        <p:nvSpPr>
          <p:cNvPr id="1031" name="Google Shape;1031;p69"/>
          <p:cNvSpPr txBox="1"/>
          <p:nvPr/>
        </p:nvSpPr>
        <p:spPr>
          <a:xfrm>
            <a:off x="6511924" y="4767263"/>
            <a:ext cx="20574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IN" sz="900">
                <a:solidFill>
                  <a:srgbClr val="FF0000"/>
                </a:solidFill>
                <a:latin typeface="Proxima Nova"/>
                <a:ea typeface="Proxima Nova"/>
                <a:cs typeface="Proxima Nova"/>
                <a:sym typeface="Proxima Nova"/>
              </a:rPr>
              <a:t>36</a:t>
            </a:r>
            <a:endParaRPr/>
          </a:p>
        </p:txBody>
      </p:sp>
      <p:pic>
        <p:nvPicPr>
          <p:cNvPr id="1032" name="Google Shape;1032;p69"/>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1033" name="Google Shape;1033;p69"/>
          <p:cNvSpPr txBox="1"/>
          <p:nvPr/>
        </p:nvSpPr>
        <p:spPr>
          <a:xfrm>
            <a:off x="779325" y="1696825"/>
            <a:ext cx="6879900" cy="2876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What will be the value of ‘e’ in the following code?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2</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8</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1200"/>
              </a:spcAft>
              <a:buClr>
                <a:schemeClr val="dk1"/>
              </a:buClr>
              <a:buSzPts val="1800"/>
              <a:buFont typeface="Calibri"/>
              <a:buAutoNum type="arabicPeriod"/>
            </a:pPr>
            <a:r>
              <a:rPr lang="en-IN" sz="1800">
                <a:solidFill>
                  <a:schemeClr val="dk1"/>
                </a:solidFill>
                <a:latin typeface="Calibri"/>
                <a:ea typeface="Calibri"/>
                <a:cs typeface="Calibri"/>
                <a:sym typeface="Calibri"/>
              </a:rPr>
              <a:t>None of the above</a:t>
            </a:r>
            <a:endParaRPr sz="1800">
              <a:solidFill>
                <a:schemeClr val="dk1"/>
              </a:solidFill>
              <a:latin typeface="Calibri"/>
              <a:ea typeface="Calibri"/>
              <a:cs typeface="Calibri"/>
              <a:sym typeface="Calibri"/>
            </a:endParaRPr>
          </a:p>
        </p:txBody>
      </p:sp>
      <p:graphicFrame>
        <p:nvGraphicFramePr>
          <p:cNvPr id="1034" name="Google Shape;1034;p69"/>
          <p:cNvGraphicFramePr/>
          <p:nvPr/>
        </p:nvGraphicFramePr>
        <p:xfrm>
          <a:off x="1069550" y="2079625"/>
          <a:ext cx="3000000" cy="3000000"/>
        </p:xfrm>
        <a:graphic>
          <a:graphicData uri="http://schemas.openxmlformats.org/drawingml/2006/table">
            <a:tbl>
              <a:tblPr>
                <a:noFill/>
                <a:tableStyleId>{85707ADD-A2B3-4BE1-9A7F-40C5DCAC5219}</a:tableStyleId>
              </a:tblPr>
              <a:tblGrid>
                <a:gridCol w="1905000"/>
              </a:tblGrid>
              <a:tr h="5125">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a = </a:t>
                      </a:r>
                      <a:r>
                        <a:rPr b="1" lang="en-IN" sz="1000">
                          <a:solidFill>
                            <a:srgbClr val="D36363"/>
                          </a:solidFill>
                          <a:highlight>
                            <a:srgbClr val="333333"/>
                          </a:highlight>
                          <a:latin typeface="Consolas"/>
                          <a:ea typeface="Consolas"/>
                          <a:cs typeface="Consolas"/>
                          <a:sym typeface="Consolas"/>
                        </a:rPr>
                        <a:t>2</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b = </a:t>
                      </a:r>
                      <a:r>
                        <a:rPr b="1" lang="en-IN" sz="1000">
                          <a:solidFill>
                            <a:srgbClr val="D36363"/>
                          </a:solidFill>
                          <a:highlight>
                            <a:srgbClr val="333333"/>
                          </a:highlight>
                          <a:latin typeface="Consolas"/>
                          <a:ea typeface="Consolas"/>
                          <a:cs typeface="Consolas"/>
                          <a:sym typeface="Consolas"/>
                        </a:rPr>
                        <a:t>3</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c = </a:t>
                      </a:r>
                      <a:r>
                        <a:rPr b="1" lang="en-IN" sz="1000">
                          <a:solidFill>
                            <a:srgbClr val="D36363"/>
                          </a:solidFill>
                          <a:highlight>
                            <a:srgbClr val="333333"/>
                          </a:highlight>
                          <a:latin typeface="Consolas"/>
                          <a:ea typeface="Consolas"/>
                          <a:cs typeface="Consolas"/>
                          <a:sym typeface="Consolas"/>
                        </a:rPr>
                        <a:t>4</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CC28C"/>
                          </a:solidFill>
                          <a:highlight>
                            <a:srgbClr val="333333"/>
                          </a:highlight>
                          <a:latin typeface="Consolas"/>
                          <a:ea typeface="Consolas"/>
                          <a:cs typeface="Consolas"/>
                          <a:sym typeface="Consolas"/>
                        </a:rPr>
                        <a:t>int </a:t>
                      </a:r>
                      <a:r>
                        <a:rPr b="1" lang="en-IN" sz="1000">
                          <a:solidFill>
                            <a:srgbClr val="FFFFFF"/>
                          </a:solidFill>
                          <a:highlight>
                            <a:srgbClr val="333333"/>
                          </a:highlight>
                          <a:latin typeface="Consolas"/>
                          <a:ea typeface="Consolas"/>
                          <a:cs typeface="Consolas"/>
                          <a:sym typeface="Consolas"/>
                        </a:rPr>
                        <a:t>e = a^b*c-a;</a:t>
                      </a:r>
                      <a:endParaRPr b="1" sz="1000">
                        <a:solidFill>
                          <a:srgbClr val="CC7832"/>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70"/>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1040" name="Google Shape;1040;p70"/>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041" name="Google Shape;1041;p70"/>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042" name="Google Shape;1042;p70"/>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1043" name="Google Shape;1043;p70"/>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1044" name="Google Shape;1044;p70"/>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5" name="Google Shape;1045;p70"/>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6" name="Google Shape;1046;p70"/>
          <p:cNvSpPr/>
          <p:nvPr/>
        </p:nvSpPr>
        <p:spPr>
          <a:xfrm>
            <a:off x="-1" y="7620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047" name="Google Shape;1047;p70"/>
          <p:cNvSpPr txBox="1"/>
          <p:nvPr/>
        </p:nvSpPr>
        <p:spPr>
          <a:xfrm>
            <a:off x="642167" y="622347"/>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5 (30 sec.) </a:t>
            </a:r>
            <a:endParaRPr b="0" sz="3600">
              <a:solidFill>
                <a:srgbClr val="F5333F"/>
              </a:solidFill>
              <a:latin typeface="Proxima Nova"/>
              <a:ea typeface="Proxima Nova"/>
              <a:cs typeface="Proxima Nova"/>
              <a:sym typeface="Proxima Nova"/>
            </a:endParaRPr>
          </a:p>
        </p:txBody>
      </p:sp>
      <p:sp>
        <p:nvSpPr>
          <p:cNvPr id="1048" name="Google Shape;1048;p70"/>
          <p:cNvSpPr txBox="1"/>
          <p:nvPr/>
        </p:nvSpPr>
        <p:spPr>
          <a:xfrm>
            <a:off x="6511924" y="4767263"/>
            <a:ext cx="20574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IN" sz="900">
                <a:solidFill>
                  <a:srgbClr val="FF0000"/>
                </a:solidFill>
                <a:latin typeface="Proxima Nova"/>
                <a:ea typeface="Proxima Nova"/>
                <a:cs typeface="Proxima Nova"/>
                <a:sym typeface="Proxima Nova"/>
              </a:rPr>
              <a:t>37</a:t>
            </a:r>
            <a:endParaRPr/>
          </a:p>
        </p:txBody>
      </p:sp>
      <p:pic>
        <p:nvPicPr>
          <p:cNvPr id="1049" name="Google Shape;1049;p70"/>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1050" name="Google Shape;1050;p70"/>
          <p:cNvSpPr txBox="1"/>
          <p:nvPr/>
        </p:nvSpPr>
        <p:spPr>
          <a:xfrm>
            <a:off x="779325" y="1696825"/>
            <a:ext cx="6879900" cy="2876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What will be the value of ‘e’ in the following code?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2</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0"/>
              </a:spcAft>
              <a:buClr>
                <a:srgbClr val="FF0000"/>
              </a:buClr>
              <a:buSzPts val="1800"/>
              <a:buFont typeface="Calibri"/>
              <a:buAutoNum type="arabicPeriod"/>
            </a:pPr>
            <a:r>
              <a:rPr b="1" lang="en-IN" sz="1800">
                <a:solidFill>
                  <a:srgbClr val="FF0000"/>
                </a:solidFill>
                <a:latin typeface="Calibri"/>
                <a:ea typeface="Calibri"/>
                <a:cs typeface="Calibri"/>
                <a:sym typeface="Calibri"/>
              </a:rPr>
              <a:t>8</a:t>
            </a:r>
            <a:endParaRPr b="1" sz="1800">
              <a:solidFill>
                <a:srgbClr val="FF0000"/>
              </a:solidFill>
              <a:latin typeface="Calibri"/>
              <a:ea typeface="Calibri"/>
              <a:cs typeface="Calibri"/>
              <a:sym typeface="Calibri"/>
            </a:endParaRPr>
          </a:p>
          <a:p>
            <a:pPr indent="-342900" lvl="0" marL="800100" marR="0" rtl="0" algn="l">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1200"/>
              </a:spcAft>
              <a:buClr>
                <a:schemeClr val="dk1"/>
              </a:buClr>
              <a:buSzPts val="1800"/>
              <a:buFont typeface="Calibri"/>
              <a:buAutoNum type="arabicPeriod"/>
            </a:pPr>
            <a:r>
              <a:rPr lang="en-IN" sz="1800">
                <a:solidFill>
                  <a:schemeClr val="dk1"/>
                </a:solidFill>
                <a:latin typeface="Calibri"/>
                <a:ea typeface="Calibri"/>
                <a:cs typeface="Calibri"/>
                <a:sym typeface="Calibri"/>
              </a:rPr>
              <a:t>None of the above</a:t>
            </a:r>
            <a:endParaRPr sz="1800">
              <a:solidFill>
                <a:schemeClr val="dk1"/>
              </a:solidFill>
              <a:latin typeface="Calibri"/>
              <a:ea typeface="Calibri"/>
              <a:cs typeface="Calibri"/>
              <a:sym typeface="Calibri"/>
            </a:endParaRPr>
          </a:p>
        </p:txBody>
      </p:sp>
      <p:graphicFrame>
        <p:nvGraphicFramePr>
          <p:cNvPr id="1051" name="Google Shape;1051;p70"/>
          <p:cNvGraphicFramePr/>
          <p:nvPr/>
        </p:nvGraphicFramePr>
        <p:xfrm>
          <a:off x="1069550" y="2079625"/>
          <a:ext cx="3000000" cy="3000000"/>
        </p:xfrm>
        <a:graphic>
          <a:graphicData uri="http://schemas.openxmlformats.org/drawingml/2006/table">
            <a:tbl>
              <a:tblPr>
                <a:noFill/>
                <a:tableStyleId>{85707ADD-A2B3-4BE1-9A7F-40C5DCAC5219}</a:tableStyleId>
              </a:tblPr>
              <a:tblGrid>
                <a:gridCol w="1905000"/>
              </a:tblGrid>
              <a:tr h="5125">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a = </a:t>
                      </a:r>
                      <a:r>
                        <a:rPr b="1" lang="en-IN" sz="1000">
                          <a:solidFill>
                            <a:srgbClr val="D36363"/>
                          </a:solidFill>
                          <a:highlight>
                            <a:srgbClr val="333333"/>
                          </a:highlight>
                          <a:latin typeface="Consolas"/>
                          <a:ea typeface="Consolas"/>
                          <a:cs typeface="Consolas"/>
                          <a:sym typeface="Consolas"/>
                        </a:rPr>
                        <a:t>2</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b = </a:t>
                      </a:r>
                      <a:r>
                        <a:rPr b="1" lang="en-IN" sz="1000">
                          <a:solidFill>
                            <a:srgbClr val="D36363"/>
                          </a:solidFill>
                          <a:highlight>
                            <a:srgbClr val="333333"/>
                          </a:highlight>
                          <a:latin typeface="Consolas"/>
                          <a:ea typeface="Consolas"/>
                          <a:cs typeface="Consolas"/>
                          <a:sym typeface="Consolas"/>
                        </a:rPr>
                        <a:t>3</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c = </a:t>
                      </a:r>
                      <a:r>
                        <a:rPr b="1" lang="en-IN" sz="1000">
                          <a:solidFill>
                            <a:srgbClr val="D36363"/>
                          </a:solidFill>
                          <a:highlight>
                            <a:srgbClr val="333333"/>
                          </a:highlight>
                          <a:latin typeface="Consolas"/>
                          <a:ea typeface="Consolas"/>
                          <a:cs typeface="Consolas"/>
                          <a:sym typeface="Consolas"/>
                        </a:rPr>
                        <a:t>4</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CC28C"/>
                          </a:solidFill>
                          <a:highlight>
                            <a:srgbClr val="333333"/>
                          </a:highlight>
                          <a:latin typeface="Consolas"/>
                          <a:ea typeface="Consolas"/>
                          <a:cs typeface="Consolas"/>
                          <a:sym typeface="Consolas"/>
                        </a:rPr>
                        <a:t>int </a:t>
                      </a:r>
                      <a:r>
                        <a:rPr b="1" lang="en-IN" sz="1000">
                          <a:solidFill>
                            <a:srgbClr val="FFFFFF"/>
                          </a:solidFill>
                          <a:highlight>
                            <a:srgbClr val="333333"/>
                          </a:highlight>
                          <a:latin typeface="Consolas"/>
                          <a:ea typeface="Consolas"/>
                          <a:cs typeface="Consolas"/>
                          <a:sym typeface="Consolas"/>
                        </a:rPr>
                        <a:t>e = a^b*c-a;</a:t>
                      </a:r>
                      <a:endParaRPr b="1" sz="1000">
                        <a:solidFill>
                          <a:srgbClr val="CC7832"/>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71"/>
          <p:cNvSpPr txBox="1"/>
          <p:nvPr>
            <p:ph idx="1" type="body"/>
          </p:nvPr>
        </p:nvSpPr>
        <p:spPr>
          <a:xfrm>
            <a:off x="316675" y="759075"/>
            <a:ext cx="8198700" cy="3753600"/>
          </a:xfrm>
          <a:prstGeom prst="rect">
            <a:avLst/>
          </a:prstGeom>
        </p:spPr>
        <p:txBody>
          <a:bodyPr anchorCtr="0" anchor="t" bIns="45700" lIns="91425" spcFirstLastPara="1" rIns="91425" wrap="square" tIns="45700">
            <a:noAutofit/>
          </a:bodyPr>
          <a:lstStyle/>
          <a:p>
            <a:pPr indent="-317500" lvl="0" marL="457200" rtl="0" algn="l">
              <a:spcBef>
                <a:spcPts val="750"/>
              </a:spcBef>
              <a:spcAft>
                <a:spcPts val="0"/>
              </a:spcAft>
              <a:buSzPts val="1400"/>
              <a:buFont typeface="Proxima Nova"/>
              <a:buChar char="●"/>
            </a:pPr>
            <a:r>
              <a:rPr lang="en-IN" sz="1400"/>
              <a:t>An </a:t>
            </a:r>
            <a:r>
              <a:rPr i="1" lang="en-IN" sz="1400"/>
              <a:t>expression</a:t>
            </a:r>
            <a:r>
              <a:rPr lang="en-IN" sz="1400"/>
              <a:t> is a construct made up of variables, operators and method invocations that evaluates to a single value</a:t>
            </a:r>
            <a:r>
              <a:rPr lang="en-IN" sz="1400"/>
              <a:t>.</a:t>
            </a:r>
            <a:br>
              <a:rPr lang="en-IN" sz="1400"/>
            </a:br>
            <a:endParaRPr sz="1400"/>
          </a:p>
          <a:p>
            <a:pPr indent="-317500" lvl="0" marL="457200" rtl="0" algn="l">
              <a:spcBef>
                <a:spcPts val="0"/>
              </a:spcBef>
              <a:spcAft>
                <a:spcPts val="0"/>
              </a:spcAft>
              <a:buSzPts val="1400"/>
              <a:buFont typeface="Proxima Nova"/>
              <a:buChar char="●"/>
            </a:pPr>
            <a:r>
              <a:rPr lang="en-IN" sz="1400"/>
              <a:t>An expression returns a single value, and the data type of the value returned by an expression depends on the elements used in the expression.</a:t>
            </a:r>
            <a:endParaRPr sz="1400"/>
          </a:p>
          <a:p>
            <a:pPr indent="0" lvl="0" marL="0" rtl="0" algn="l">
              <a:spcBef>
                <a:spcPts val="750"/>
              </a:spcBef>
              <a:spcAft>
                <a:spcPts val="0"/>
              </a:spcAft>
              <a:buNone/>
            </a:pPr>
            <a:r>
              <a:t/>
            </a:r>
            <a:endParaRPr sz="1400"/>
          </a:p>
          <a:p>
            <a:pPr indent="0" lvl="0" marL="0" rtl="0" algn="l">
              <a:spcBef>
                <a:spcPts val="750"/>
              </a:spcBef>
              <a:spcAft>
                <a:spcPts val="0"/>
              </a:spcAft>
              <a:buNone/>
            </a:pPr>
            <a:r>
              <a:t/>
            </a:r>
            <a:endParaRPr sz="1400"/>
          </a:p>
          <a:p>
            <a:pPr indent="0" lvl="0" marL="0" rtl="0" algn="l">
              <a:spcBef>
                <a:spcPts val="750"/>
              </a:spcBef>
              <a:spcAft>
                <a:spcPts val="0"/>
              </a:spcAft>
              <a:buNone/>
            </a:pPr>
            <a:r>
              <a:t/>
            </a:r>
            <a:endParaRPr sz="1400"/>
          </a:p>
          <a:p>
            <a:pPr indent="0" lvl="0" marL="0" rtl="0" algn="l">
              <a:spcBef>
                <a:spcPts val="750"/>
              </a:spcBef>
              <a:spcAft>
                <a:spcPts val="0"/>
              </a:spcAft>
              <a:buNone/>
            </a:pPr>
            <a:r>
              <a:t/>
            </a:r>
            <a:endParaRPr sz="1400"/>
          </a:p>
          <a:p>
            <a:pPr indent="0" lvl="0" marL="0" rtl="0" algn="l">
              <a:spcBef>
                <a:spcPts val="750"/>
              </a:spcBef>
              <a:spcAft>
                <a:spcPts val="0"/>
              </a:spcAft>
              <a:buNone/>
            </a:pPr>
            <a:r>
              <a:t/>
            </a:r>
            <a:endParaRPr sz="1400"/>
          </a:p>
          <a:p>
            <a:pPr indent="-317500" lvl="0" marL="457200" rtl="0" algn="l">
              <a:spcBef>
                <a:spcPts val="750"/>
              </a:spcBef>
              <a:spcAft>
                <a:spcPts val="0"/>
              </a:spcAft>
              <a:buSzPts val="1400"/>
              <a:buChar char="●"/>
            </a:pPr>
            <a:r>
              <a:rPr lang="en-IN" sz="1400"/>
              <a:t>In the code given above, ‘a + b’ is an expression.</a:t>
            </a:r>
            <a:endParaRPr sz="1400"/>
          </a:p>
          <a:p>
            <a:pPr indent="0" lvl="0" marL="0" rtl="0" algn="l">
              <a:spcBef>
                <a:spcPts val="750"/>
              </a:spcBef>
              <a:spcAft>
                <a:spcPts val="0"/>
              </a:spcAft>
              <a:buNone/>
            </a:pPr>
            <a:r>
              <a:t/>
            </a:r>
            <a:endParaRPr sz="1400"/>
          </a:p>
          <a:p>
            <a:pPr indent="0" lvl="0" marL="0" rtl="0" algn="l">
              <a:spcBef>
                <a:spcPts val="750"/>
              </a:spcBef>
              <a:spcAft>
                <a:spcPts val="0"/>
              </a:spcAft>
              <a:buNone/>
            </a:pPr>
            <a:r>
              <a:t/>
            </a:r>
            <a:endParaRPr sz="1400"/>
          </a:p>
        </p:txBody>
      </p:sp>
      <p:sp>
        <p:nvSpPr>
          <p:cNvPr id="1058" name="Google Shape;1058;p71"/>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059" name="Google Shape;1059;p71"/>
          <p:cNvSpPr txBox="1"/>
          <p:nvPr>
            <p:ph type="title"/>
          </p:nvPr>
        </p:nvSpPr>
        <p:spPr>
          <a:xfrm>
            <a:off x="316671" y="121975"/>
            <a:ext cx="7262100" cy="382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Expressions</a:t>
            </a:r>
            <a:endParaRPr/>
          </a:p>
        </p:txBody>
      </p:sp>
      <p:graphicFrame>
        <p:nvGraphicFramePr>
          <p:cNvPr id="1060" name="Google Shape;1060;p71"/>
          <p:cNvGraphicFramePr/>
          <p:nvPr/>
        </p:nvGraphicFramePr>
        <p:xfrm>
          <a:off x="1007575" y="2143750"/>
          <a:ext cx="3000000" cy="3000000"/>
        </p:xfrm>
        <a:graphic>
          <a:graphicData uri="http://schemas.openxmlformats.org/drawingml/2006/table">
            <a:tbl>
              <a:tblPr>
                <a:noFill/>
                <a:tableStyleId>{85707ADD-A2B3-4BE1-9A7F-40C5DCAC5219}</a:tableStyleId>
              </a:tblPr>
              <a:tblGrid>
                <a:gridCol w="1905000"/>
              </a:tblGrid>
              <a:tr h="12700">
                <a:tc>
                  <a:txBody>
                    <a:bodyPr/>
                    <a:lstStyle/>
                    <a:p>
                      <a:pPr indent="0" lvl="0" marL="0" rtl="0" algn="l">
                        <a:lnSpc>
                          <a:spcPct val="115000"/>
                        </a:lnSpc>
                        <a:spcBef>
                          <a:spcPts val="0"/>
                        </a:spcBef>
                        <a:spcAft>
                          <a:spcPts val="0"/>
                        </a:spcAft>
                        <a:buNone/>
                      </a:pPr>
                      <a:r>
                        <a:rPr lang="en-IN" sz="1000">
                          <a:solidFill>
                            <a:srgbClr val="888888"/>
                          </a:solidFill>
                          <a:highlight>
                            <a:srgbClr val="333333"/>
                          </a:highlight>
                          <a:latin typeface="Consolas"/>
                          <a:ea typeface="Consolas"/>
                          <a:cs typeface="Consolas"/>
                          <a:sym typeface="Consolas"/>
                        </a:rPr>
                        <a:t>//Expressions</a:t>
                      </a:r>
                      <a:br>
                        <a:rPr lang="en-IN" sz="1000">
                          <a:solidFill>
                            <a:srgbClr val="FFFFFF"/>
                          </a:solidFill>
                          <a:highlight>
                            <a:srgbClr val="333333"/>
                          </a:highlight>
                          <a:latin typeface="Consolas"/>
                          <a:ea typeface="Consolas"/>
                          <a:cs typeface="Consolas"/>
                          <a:sym typeface="Consolas"/>
                        </a:rPr>
                      </a:br>
                      <a:r>
                        <a:rPr lang="en-IN" sz="1000">
                          <a:solidFill>
                            <a:srgbClr val="FCC28C"/>
                          </a:solidFill>
                          <a:highlight>
                            <a:srgbClr val="333333"/>
                          </a:highlight>
                          <a:latin typeface="Consolas"/>
                          <a:ea typeface="Consolas"/>
                          <a:cs typeface="Consolas"/>
                          <a:sym typeface="Consolas"/>
                        </a:rPr>
                        <a:t>int</a:t>
                      </a:r>
                      <a:r>
                        <a:rPr lang="en-IN" sz="1000">
                          <a:solidFill>
                            <a:srgbClr val="FFFFFF"/>
                          </a:solidFill>
                          <a:highlight>
                            <a:srgbClr val="333333"/>
                          </a:highlight>
                          <a:latin typeface="Consolas"/>
                          <a:ea typeface="Consolas"/>
                          <a:cs typeface="Consolas"/>
                          <a:sym typeface="Consolas"/>
                        </a:rPr>
                        <a:t> a = </a:t>
                      </a:r>
                      <a:r>
                        <a:rPr lang="en-IN" sz="1000">
                          <a:solidFill>
                            <a:srgbClr val="D36363"/>
                          </a:solidFill>
                          <a:highlight>
                            <a:srgbClr val="333333"/>
                          </a:highlight>
                          <a:latin typeface="Consolas"/>
                          <a:ea typeface="Consolas"/>
                          <a:cs typeface="Consolas"/>
                          <a:sym typeface="Consolas"/>
                        </a:rPr>
                        <a:t>10</a:t>
                      </a:r>
                      <a:r>
                        <a:rPr lang="en-IN" sz="1000">
                          <a:solidFill>
                            <a:srgbClr val="FFFFFF"/>
                          </a:solidFill>
                          <a:highlight>
                            <a:srgbClr val="333333"/>
                          </a:highlight>
                          <a:latin typeface="Consolas"/>
                          <a:ea typeface="Consolas"/>
                          <a:cs typeface="Consolas"/>
                          <a:sym typeface="Consolas"/>
                        </a:rPr>
                        <a:t>;</a:t>
                      </a:r>
                      <a:br>
                        <a:rPr lang="en-IN" sz="1000">
                          <a:solidFill>
                            <a:srgbClr val="FFFFFF"/>
                          </a:solidFill>
                          <a:highlight>
                            <a:srgbClr val="333333"/>
                          </a:highlight>
                          <a:latin typeface="Consolas"/>
                          <a:ea typeface="Consolas"/>
                          <a:cs typeface="Consolas"/>
                          <a:sym typeface="Consolas"/>
                        </a:rPr>
                      </a:br>
                      <a:r>
                        <a:rPr lang="en-IN" sz="1000">
                          <a:solidFill>
                            <a:srgbClr val="FCC28C"/>
                          </a:solidFill>
                          <a:highlight>
                            <a:srgbClr val="333333"/>
                          </a:highlight>
                          <a:latin typeface="Consolas"/>
                          <a:ea typeface="Consolas"/>
                          <a:cs typeface="Consolas"/>
                          <a:sym typeface="Consolas"/>
                        </a:rPr>
                        <a:t>int</a:t>
                      </a:r>
                      <a:r>
                        <a:rPr lang="en-IN" sz="1000">
                          <a:solidFill>
                            <a:srgbClr val="FFFFFF"/>
                          </a:solidFill>
                          <a:highlight>
                            <a:srgbClr val="333333"/>
                          </a:highlight>
                          <a:latin typeface="Consolas"/>
                          <a:ea typeface="Consolas"/>
                          <a:cs typeface="Consolas"/>
                          <a:sym typeface="Consolas"/>
                        </a:rPr>
                        <a:t> b = </a:t>
                      </a:r>
                      <a:r>
                        <a:rPr lang="en-IN" sz="1000">
                          <a:solidFill>
                            <a:srgbClr val="D36363"/>
                          </a:solidFill>
                          <a:highlight>
                            <a:srgbClr val="333333"/>
                          </a:highlight>
                          <a:latin typeface="Consolas"/>
                          <a:ea typeface="Consolas"/>
                          <a:cs typeface="Consolas"/>
                          <a:sym typeface="Consolas"/>
                        </a:rPr>
                        <a:t>12</a:t>
                      </a:r>
                      <a:r>
                        <a:rPr lang="en-IN" sz="1000">
                          <a:solidFill>
                            <a:srgbClr val="FFFFFF"/>
                          </a:solidFill>
                          <a:highlight>
                            <a:srgbClr val="333333"/>
                          </a:highlight>
                          <a:latin typeface="Consolas"/>
                          <a:ea typeface="Consolas"/>
                          <a:cs typeface="Consolas"/>
                          <a:sym typeface="Consolas"/>
                        </a:rPr>
                        <a:t>;</a:t>
                      </a:r>
                      <a:br>
                        <a:rPr lang="en-IN" sz="1000">
                          <a:solidFill>
                            <a:srgbClr val="FFFFFF"/>
                          </a:solidFill>
                          <a:highlight>
                            <a:srgbClr val="333333"/>
                          </a:highlight>
                          <a:latin typeface="Consolas"/>
                          <a:ea typeface="Consolas"/>
                          <a:cs typeface="Consolas"/>
                          <a:sym typeface="Consolas"/>
                        </a:rPr>
                      </a:br>
                      <a:r>
                        <a:rPr lang="en-IN" sz="1000">
                          <a:solidFill>
                            <a:srgbClr val="FCC28C"/>
                          </a:solidFill>
                          <a:highlight>
                            <a:srgbClr val="333333"/>
                          </a:highlight>
                          <a:latin typeface="Consolas"/>
                          <a:ea typeface="Consolas"/>
                          <a:cs typeface="Consolas"/>
                          <a:sym typeface="Consolas"/>
                        </a:rPr>
                        <a:t>int</a:t>
                      </a:r>
                      <a:r>
                        <a:rPr lang="en-IN" sz="1000">
                          <a:solidFill>
                            <a:srgbClr val="FFFFFF"/>
                          </a:solidFill>
                          <a:highlight>
                            <a:srgbClr val="333333"/>
                          </a:highlight>
                          <a:latin typeface="Consolas"/>
                          <a:ea typeface="Consolas"/>
                          <a:cs typeface="Consolas"/>
                          <a:sym typeface="Consolas"/>
                        </a:rPr>
                        <a:t> c;</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c = a +b;</a:t>
                      </a:r>
                      <a:endParaRPr sz="1000">
                        <a:solidFill>
                          <a:srgbClr val="CC7832"/>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72"/>
          <p:cNvSpPr/>
          <p:nvPr>
            <p:ph idx="2" type="pic"/>
          </p:nvPr>
        </p:nvSpPr>
        <p:spPr>
          <a:xfrm>
            <a:off x="492975" y="799425"/>
            <a:ext cx="8076300" cy="3501300"/>
          </a:xfrm>
          <a:prstGeom prst="rect">
            <a:avLst/>
          </a:prstGeom>
        </p:spPr>
        <p:txBody>
          <a:bodyPr anchorCtr="0" anchor="t" bIns="45700" lIns="91425" spcFirstLastPara="1" rIns="91425" wrap="square" tIns="45700">
            <a:noAutofit/>
          </a:bodyPr>
          <a:lstStyle/>
          <a:p>
            <a:pPr indent="-317500" lvl="0" marL="457200" rtl="0" algn="l">
              <a:spcBef>
                <a:spcPts val="750"/>
              </a:spcBef>
              <a:spcAft>
                <a:spcPts val="0"/>
              </a:spcAft>
              <a:buSzPts val="1400"/>
              <a:buFont typeface="Proxima Nova"/>
              <a:buChar char="●"/>
            </a:pPr>
            <a:r>
              <a:rPr lang="en-IN" sz="1400"/>
              <a:t>A </a:t>
            </a:r>
            <a:r>
              <a:rPr lang="en-IN" sz="1400">
                <a:highlight>
                  <a:srgbClr val="FFFFFF"/>
                </a:highlight>
              </a:rPr>
              <a:t>statement </a:t>
            </a:r>
            <a:r>
              <a:rPr lang="en-IN" sz="1400"/>
              <a:t>forms a complete unit of execution.</a:t>
            </a:r>
            <a:endParaRPr sz="1400"/>
          </a:p>
          <a:p>
            <a:pPr indent="0" lvl="0" marL="0" rtl="0" algn="l">
              <a:spcBef>
                <a:spcPts val="750"/>
              </a:spcBef>
              <a:spcAft>
                <a:spcPts val="0"/>
              </a:spcAft>
              <a:buNone/>
            </a:pPr>
            <a:r>
              <a:t/>
            </a:r>
            <a:endParaRPr sz="1400"/>
          </a:p>
          <a:p>
            <a:pPr indent="-317500" lvl="0" marL="457200" rtl="0" algn="l">
              <a:spcBef>
                <a:spcPts val="750"/>
              </a:spcBef>
              <a:spcAft>
                <a:spcPts val="0"/>
              </a:spcAft>
              <a:buSzPts val="1400"/>
              <a:buChar char="●"/>
            </a:pPr>
            <a:r>
              <a:rPr lang="en-IN" sz="1400"/>
              <a:t>You can consider statements as equivalents of English statements.</a:t>
            </a:r>
            <a:endParaRPr sz="1400"/>
          </a:p>
          <a:p>
            <a:pPr indent="0" lvl="0" marL="0" rtl="0" algn="l">
              <a:spcBef>
                <a:spcPts val="750"/>
              </a:spcBef>
              <a:spcAft>
                <a:spcPts val="0"/>
              </a:spcAft>
              <a:buNone/>
            </a:pPr>
            <a:r>
              <a:t/>
            </a:r>
            <a:endParaRPr sz="1400"/>
          </a:p>
          <a:p>
            <a:pPr indent="-317500" lvl="0" marL="457200" rtl="0" algn="l">
              <a:spcBef>
                <a:spcPts val="750"/>
              </a:spcBef>
              <a:spcAft>
                <a:spcPts val="0"/>
              </a:spcAft>
              <a:buSzPts val="1400"/>
              <a:buChar char="●"/>
            </a:pPr>
            <a:r>
              <a:rPr lang="en-IN" sz="1400"/>
              <a:t>A statement in Java can be of the following two types:</a:t>
            </a:r>
            <a:endParaRPr sz="1400"/>
          </a:p>
          <a:p>
            <a:pPr indent="0" lvl="0" marL="0" rtl="0" algn="l">
              <a:spcBef>
                <a:spcPts val="750"/>
              </a:spcBef>
              <a:spcAft>
                <a:spcPts val="0"/>
              </a:spcAft>
              <a:buNone/>
            </a:pPr>
            <a:r>
              <a:t/>
            </a:r>
            <a:endParaRPr sz="1400"/>
          </a:p>
          <a:p>
            <a:pPr indent="-317500" lvl="1" marL="914400" rtl="0" algn="l">
              <a:spcBef>
                <a:spcPts val="375"/>
              </a:spcBef>
              <a:spcAft>
                <a:spcPts val="0"/>
              </a:spcAft>
              <a:buSzPts val="1400"/>
              <a:buChar char="○"/>
            </a:pPr>
            <a:r>
              <a:rPr b="1" lang="en-IN" sz="1400"/>
              <a:t>Declarative Statements: </a:t>
            </a:r>
            <a:r>
              <a:rPr lang="en-IN" sz="1400"/>
              <a:t>They are </a:t>
            </a:r>
            <a:r>
              <a:rPr lang="en-IN" sz="1400"/>
              <a:t>used for declaring variables.</a:t>
            </a:r>
            <a:endParaRPr sz="1400"/>
          </a:p>
          <a:p>
            <a:pPr indent="0" lvl="0" marL="0" rtl="0" algn="l">
              <a:spcBef>
                <a:spcPts val="750"/>
              </a:spcBef>
              <a:spcAft>
                <a:spcPts val="0"/>
              </a:spcAft>
              <a:buNone/>
            </a:pPr>
            <a:r>
              <a:rPr lang="en-IN" sz="1400"/>
              <a:t>  </a:t>
            </a:r>
            <a:endParaRPr sz="1400"/>
          </a:p>
          <a:p>
            <a:pPr indent="-317500" lvl="1" marL="914400" rtl="0" algn="l">
              <a:spcBef>
                <a:spcPts val="375"/>
              </a:spcBef>
              <a:spcAft>
                <a:spcPts val="0"/>
              </a:spcAft>
              <a:buSzPts val="1400"/>
              <a:buChar char="○"/>
            </a:pPr>
            <a:r>
              <a:rPr b="1" lang="en-IN" sz="1400"/>
              <a:t>Expression Statements: </a:t>
            </a:r>
            <a:r>
              <a:rPr lang="en-IN" sz="1400"/>
              <a:t>They are expressions terminated by a semicolon (;).</a:t>
            </a:r>
            <a:endParaRPr sz="1400"/>
          </a:p>
          <a:p>
            <a:pPr indent="0" lvl="0" marL="914400" rtl="0" algn="l">
              <a:spcBef>
                <a:spcPts val="750"/>
              </a:spcBef>
              <a:spcAft>
                <a:spcPts val="0"/>
              </a:spcAft>
              <a:buNone/>
            </a:pPr>
            <a:r>
              <a:t/>
            </a:r>
            <a:endParaRPr sz="1400"/>
          </a:p>
          <a:p>
            <a:pPr indent="0" lvl="0" marL="457200" rtl="0" algn="l">
              <a:lnSpc>
                <a:spcPct val="115000"/>
              </a:lnSpc>
              <a:spcBef>
                <a:spcPts val="1000"/>
              </a:spcBef>
              <a:spcAft>
                <a:spcPts val="0"/>
              </a:spcAft>
              <a:buNone/>
            </a:pPr>
            <a:r>
              <a:t/>
            </a:r>
            <a:endParaRPr sz="1400"/>
          </a:p>
          <a:p>
            <a:pPr indent="0" lvl="0" marL="457200" rtl="0" algn="l">
              <a:spcBef>
                <a:spcPts val="1000"/>
              </a:spcBef>
              <a:spcAft>
                <a:spcPts val="0"/>
              </a:spcAft>
              <a:buNone/>
            </a:pPr>
            <a:r>
              <a:t/>
            </a:r>
            <a:endParaRPr sz="1400"/>
          </a:p>
        </p:txBody>
      </p:sp>
      <p:sp>
        <p:nvSpPr>
          <p:cNvPr id="1067" name="Google Shape;1067;p72"/>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068" name="Google Shape;1068;p72"/>
          <p:cNvSpPr txBox="1"/>
          <p:nvPr>
            <p:ph type="title"/>
          </p:nvPr>
        </p:nvSpPr>
        <p:spPr>
          <a:xfrm>
            <a:off x="316671" y="121975"/>
            <a:ext cx="7262100" cy="382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Statements </a:t>
            </a:r>
            <a:endParaRPr/>
          </a:p>
        </p:txBody>
      </p:sp>
      <p:sp>
        <p:nvSpPr>
          <p:cNvPr id="1069" name="Google Shape;1069;p72"/>
          <p:cNvSpPr txBox="1"/>
          <p:nvPr>
            <p:ph idx="10" type="dt"/>
          </p:nvPr>
        </p:nvSpPr>
        <p:spPr>
          <a:xfrm>
            <a:off x="2942200" y="4767275"/>
            <a:ext cx="4432500" cy="273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IN"/>
              <a:t>Crash Course - Foundation of Programming</a:t>
            </a:r>
            <a:endParaRPr/>
          </a:p>
        </p:txBody>
      </p:sp>
      <p:graphicFrame>
        <p:nvGraphicFramePr>
          <p:cNvPr id="1070" name="Google Shape;1070;p72"/>
          <p:cNvGraphicFramePr/>
          <p:nvPr/>
        </p:nvGraphicFramePr>
        <p:xfrm>
          <a:off x="1701650" y="2804725"/>
          <a:ext cx="3000000" cy="3000000"/>
        </p:xfrm>
        <a:graphic>
          <a:graphicData uri="http://schemas.openxmlformats.org/drawingml/2006/table">
            <a:tbl>
              <a:tblPr>
                <a:noFill/>
                <a:tableStyleId>{85707ADD-A2B3-4BE1-9A7F-40C5DCAC5219}</a:tableStyleId>
              </a:tblPr>
              <a:tblGrid>
                <a:gridCol w="1905000"/>
              </a:tblGrid>
              <a:tr h="12700">
                <a:tc>
                  <a:txBody>
                    <a:bodyPr/>
                    <a:lstStyle/>
                    <a:p>
                      <a:pPr indent="0" lvl="0" marL="0" rtl="0" algn="l">
                        <a:lnSpc>
                          <a:spcPct val="115000"/>
                        </a:lnSpc>
                        <a:spcBef>
                          <a:spcPts val="0"/>
                        </a:spcBef>
                        <a:spcAft>
                          <a:spcPts val="0"/>
                        </a:spcAft>
                        <a:buNone/>
                      </a:pPr>
                      <a:r>
                        <a:rPr lang="en-IN" sz="1000">
                          <a:solidFill>
                            <a:srgbClr val="FCC28C"/>
                          </a:solidFill>
                          <a:highlight>
                            <a:srgbClr val="333333"/>
                          </a:highlight>
                          <a:latin typeface="Consolas"/>
                          <a:ea typeface="Consolas"/>
                          <a:cs typeface="Consolas"/>
                          <a:sym typeface="Consolas"/>
                        </a:rPr>
                        <a:t>int</a:t>
                      </a:r>
                      <a:r>
                        <a:rPr lang="en-IN" sz="1000">
                          <a:solidFill>
                            <a:srgbClr val="FFFFFF"/>
                          </a:solidFill>
                          <a:highlight>
                            <a:srgbClr val="333333"/>
                          </a:highlight>
                          <a:latin typeface="Consolas"/>
                          <a:ea typeface="Consolas"/>
                          <a:cs typeface="Consolas"/>
                          <a:sym typeface="Consolas"/>
                        </a:rPr>
                        <a:t> a = </a:t>
                      </a:r>
                      <a:r>
                        <a:rPr lang="en-IN" sz="1000">
                          <a:solidFill>
                            <a:srgbClr val="D36363"/>
                          </a:solidFill>
                          <a:highlight>
                            <a:srgbClr val="333333"/>
                          </a:highlight>
                          <a:latin typeface="Consolas"/>
                          <a:ea typeface="Consolas"/>
                          <a:cs typeface="Consolas"/>
                          <a:sym typeface="Consolas"/>
                        </a:rPr>
                        <a:t>10</a:t>
                      </a:r>
                      <a:r>
                        <a:rPr lang="en-IN" sz="1000">
                          <a:solidFill>
                            <a:srgbClr val="FFFFFF"/>
                          </a:solidFill>
                          <a:highlight>
                            <a:srgbClr val="333333"/>
                          </a:highlight>
                          <a:latin typeface="Consolas"/>
                          <a:ea typeface="Consolas"/>
                          <a:cs typeface="Consolas"/>
                          <a:sym typeface="Consolas"/>
                        </a:rPr>
                        <a:t>;</a:t>
                      </a:r>
                      <a:endParaRPr sz="1000">
                        <a:solidFill>
                          <a:srgbClr val="CC7832"/>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graphicFrame>
        <p:nvGraphicFramePr>
          <p:cNvPr id="1071" name="Google Shape;1071;p72"/>
          <p:cNvGraphicFramePr/>
          <p:nvPr/>
        </p:nvGraphicFramePr>
        <p:xfrm>
          <a:off x="1519400" y="3502425"/>
          <a:ext cx="3000000" cy="3000000"/>
        </p:xfrm>
        <a:graphic>
          <a:graphicData uri="http://schemas.openxmlformats.org/drawingml/2006/table">
            <a:tbl>
              <a:tblPr>
                <a:noFill/>
                <a:tableStyleId>{85707ADD-A2B3-4BE1-9A7F-40C5DCAC5219}</a:tableStyleId>
              </a:tblPr>
              <a:tblGrid>
                <a:gridCol w="1905000"/>
              </a:tblGrid>
              <a:tr h="12700">
                <a:tc>
                  <a:txBody>
                    <a:bodyPr/>
                    <a:lstStyle/>
                    <a:p>
                      <a:pPr indent="0" lvl="0" marL="0" rtl="0" algn="l">
                        <a:lnSpc>
                          <a:spcPct val="115000"/>
                        </a:lnSpc>
                        <a:spcBef>
                          <a:spcPts val="0"/>
                        </a:spcBef>
                        <a:spcAft>
                          <a:spcPts val="0"/>
                        </a:spcAft>
                        <a:buNone/>
                      </a:pPr>
                      <a:r>
                        <a:rPr lang="en-IN" sz="1100">
                          <a:solidFill>
                            <a:srgbClr val="FFFFFF"/>
                          </a:solidFill>
                          <a:highlight>
                            <a:srgbClr val="333333"/>
                          </a:highlight>
                          <a:latin typeface="Consolas"/>
                          <a:ea typeface="Consolas"/>
                          <a:cs typeface="Consolas"/>
                          <a:sym typeface="Consolas"/>
                        </a:rPr>
                        <a:t>++a;</a:t>
                      </a:r>
                      <a:br>
                        <a:rPr lang="en-IN" sz="1100">
                          <a:solidFill>
                            <a:srgbClr val="FFFFFF"/>
                          </a:solidFill>
                          <a:highlight>
                            <a:srgbClr val="333333"/>
                          </a:highlight>
                          <a:latin typeface="Consolas"/>
                          <a:ea typeface="Consolas"/>
                          <a:cs typeface="Consolas"/>
                          <a:sym typeface="Consolas"/>
                        </a:rPr>
                      </a:br>
                      <a:r>
                        <a:rPr lang="en-IN" sz="1100">
                          <a:solidFill>
                            <a:srgbClr val="FFFFFF"/>
                          </a:solidFill>
                          <a:highlight>
                            <a:srgbClr val="333333"/>
                          </a:highlight>
                          <a:latin typeface="Consolas"/>
                          <a:ea typeface="Consolas"/>
                          <a:cs typeface="Consolas"/>
                          <a:sym typeface="Consolas"/>
                        </a:rPr>
                        <a:t>a--;</a:t>
                      </a:r>
                      <a:endParaRPr sz="1100"/>
                    </a:p>
                  </a:txBody>
                  <a:tcPr marT="63500" marB="63500" marR="63500" marL="63500">
                    <a:solidFill>
                      <a:srgbClr val="333333"/>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37"/>
          <p:cNvSpPr txBox="1"/>
          <p:nvPr>
            <p:ph idx="12" type="sldNum"/>
          </p:nvPr>
        </p:nvSpPr>
        <p:spPr>
          <a:xfrm>
            <a:off x="6467475" y="4767263"/>
            <a:ext cx="20574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643" name="Google Shape;643;p37"/>
          <p:cNvSpPr txBox="1"/>
          <p:nvPr/>
        </p:nvSpPr>
        <p:spPr>
          <a:xfrm>
            <a:off x="638175" y="654907"/>
            <a:ext cx="44325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en-IN" sz="2800">
                <a:solidFill>
                  <a:schemeClr val="lt1"/>
                </a:solidFill>
                <a:latin typeface="Calibri"/>
                <a:ea typeface="Calibri"/>
                <a:cs typeface="Calibri"/>
                <a:sym typeface="Calibri"/>
              </a:rPr>
              <a:t>Yesterday’s </a:t>
            </a:r>
            <a:r>
              <a:rPr b="0" i="0" lang="en-IN" sz="2800" u="none" cap="none" strike="noStrike">
                <a:solidFill>
                  <a:schemeClr val="lt1"/>
                </a:solidFill>
                <a:latin typeface="Calibri"/>
                <a:ea typeface="Calibri"/>
                <a:cs typeface="Calibri"/>
                <a:sym typeface="Calibri"/>
              </a:rPr>
              <a:t>Agenda</a:t>
            </a:r>
            <a:endParaRPr b="0" i="0" sz="2800" u="none" cap="none" strike="noStrike">
              <a:solidFill>
                <a:schemeClr val="lt1"/>
              </a:solidFill>
              <a:latin typeface="Calibri"/>
              <a:ea typeface="Calibri"/>
              <a:cs typeface="Calibri"/>
              <a:sym typeface="Calibri"/>
            </a:endParaRPr>
          </a:p>
        </p:txBody>
      </p:sp>
      <p:sp>
        <p:nvSpPr>
          <p:cNvPr id="644" name="Google Shape;644;p37"/>
          <p:cNvSpPr txBox="1"/>
          <p:nvPr/>
        </p:nvSpPr>
        <p:spPr>
          <a:xfrm>
            <a:off x="638174" y="1554953"/>
            <a:ext cx="4887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645" name="Google Shape;645;p37"/>
          <p:cNvSpPr txBox="1"/>
          <p:nvPr/>
        </p:nvSpPr>
        <p:spPr>
          <a:xfrm>
            <a:off x="642293" y="1931780"/>
            <a:ext cx="4887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646" name="Google Shape;646;p37"/>
          <p:cNvSpPr txBox="1"/>
          <p:nvPr/>
        </p:nvSpPr>
        <p:spPr>
          <a:xfrm>
            <a:off x="1126955" y="1950775"/>
            <a:ext cx="40374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Java Development Tools</a:t>
            </a:r>
            <a:endParaRPr b="0" i="0" sz="1800" u="none" cap="none" strike="noStrike">
              <a:solidFill>
                <a:schemeClr val="lt1"/>
              </a:solidFill>
              <a:latin typeface="Calibri"/>
              <a:ea typeface="Calibri"/>
              <a:cs typeface="Calibri"/>
              <a:sym typeface="Calibri"/>
            </a:endParaRPr>
          </a:p>
        </p:txBody>
      </p:sp>
      <p:sp>
        <p:nvSpPr>
          <p:cNvPr id="647" name="Google Shape;647;p37"/>
          <p:cNvSpPr txBox="1"/>
          <p:nvPr/>
        </p:nvSpPr>
        <p:spPr>
          <a:xfrm>
            <a:off x="1135199" y="1551694"/>
            <a:ext cx="7272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Introduction to </a:t>
            </a:r>
            <a:r>
              <a:rPr lang="en-IN" sz="1800">
                <a:solidFill>
                  <a:schemeClr val="lt1"/>
                </a:solidFill>
                <a:latin typeface="Calibri"/>
                <a:ea typeface="Calibri"/>
                <a:cs typeface="Calibri"/>
                <a:sym typeface="Calibri"/>
              </a:rPr>
              <a:t>Java </a:t>
            </a:r>
            <a:endParaRPr b="0" i="0" sz="1800" u="none" cap="none" strike="noStrike">
              <a:solidFill>
                <a:schemeClr val="lt1"/>
              </a:solidFill>
              <a:latin typeface="Calibri"/>
              <a:ea typeface="Calibri"/>
              <a:cs typeface="Calibri"/>
              <a:sym typeface="Calibri"/>
            </a:endParaRPr>
          </a:p>
        </p:txBody>
      </p:sp>
      <p:sp>
        <p:nvSpPr>
          <p:cNvPr id="648" name="Google Shape;648;p37"/>
          <p:cNvSpPr txBox="1"/>
          <p:nvPr>
            <p:ph idx="11" type="ftr"/>
          </p:nvPr>
        </p:nvSpPr>
        <p:spPr>
          <a:xfrm>
            <a:off x="2930550" y="4767275"/>
            <a:ext cx="3282900" cy="273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r>
              <a:rPr lang="en-IN"/>
              <a:t>Full-Stack Software Development</a:t>
            </a:r>
            <a:endParaRPr/>
          </a:p>
        </p:txBody>
      </p:sp>
      <p:pic>
        <p:nvPicPr>
          <p:cNvPr id="649" name="Google Shape;649;p37"/>
          <p:cNvPicPr preferRelativeResize="0"/>
          <p:nvPr/>
        </p:nvPicPr>
        <p:blipFill>
          <a:blip r:embed="rId3">
            <a:alphaModFix/>
          </a:blip>
          <a:stretch>
            <a:fillRect/>
          </a:stretch>
        </p:blipFill>
        <p:spPr>
          <a:xfrm>
            <a:off x="6239200" y="1487612"/>
            <a:ext cx="2168288" cy="2168288"/>
          </a:xfrm>
          <a:prstGeom prst="rect">
            <a:avLst/>
          </a:prstGeom>
          <a:noFill/>
          <a:ln>
            <a:noFill/>
          </a:ln>
        </p:spPr>
      </p:pic>
      <p:sp>
        <p:nvSpPr>
          <p:cNvPr id="650" name="Google Shape;650;p37"/>
          <p:cNvSpPr txBox="1"/>
          <p:nvPr/>
        </p:nvSpPr>
        <p:spPr>
          <a:xfrm>
            <a:off x="630249" y="2304353"/>
            <a:ext cx="4887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651" name="Google Shape;651;p37"/>
          <p:cNvSpPr txBox="1"/>
          <p:nvPr/>
        </p:nvSpPr>
        <p:spPr>
          <a:xfrm>
            <a:off x="634368" y="2681180"/>
            <a:ext cx="4887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652" name="Google Shape;652;p37"/>
          <p:cNvSpPr txBox="1"/>
          <p:nvPr/>
        </p:nvSpPr>
        <p:spPr>
          <a:xfrm>
            <a:off x="1119030" y="2700175"/>
            <a:ext cx="40374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Main Method</a:t>
            </a:r>
            <a:endParaRPr b="0" i="0" sz="1800" u="none" cap="none" strike="noStrike">
              <a:solidFill>
                <a:schemeClr val="lt1"/>
              </a:solidFill>
              <a:latin typeface="Calibri"/>
              <a:ea typeface="Calibri"/>
              <a:cs typeface="Calibri"/>
              <a:sym typeface="Calibri"/>
            </a:endParaRPr>
          </a:p>
        </p:txBody>
      </p:sp>
      <p:sp>
        <p:nvSpPr>
          <p:cNvPr id="653" name="Google Shape;653;p37"/>
          <p:cNvSpPr txBox="1"/>
          <p:nvPr/>
        </p:nvSpPr>
        <p:spPr>
          <a:xfrm>
            <a:off x="1127274" y="2301094"/>
            <a:ext cx="7272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Advantages of Java</a:t>
            </a:r>
            <a:endParaRPr b="0" i="0" sz="1800" u="none" cap="none" strike="noStrike">
              <a:solidFill>
                <a:schemeClr val="lt1"/>
              </a:solidFill>
              <a:latin typeface="Calibri"/>
              <a:ea typeface="Calibri"/>
              <a:cs typeface="Calibri"/>
              <a:sym typeface="Calibri"/>
            </a:endParaRPr>
          </a:p>
        </p:txBody>
      </p:sp>
      <p:sp>
        <p:nvSpPr>
          <p:cNvPr id="654" name="Google Shape;654;p37"/>
          <p:cNvSpPr txBox="1"/>
          <p:nvPr/>
        </p:nvSpPr>
        <p:spPr>
          <a:xfrm>
            <a:off x="630249" y="3061266"/>
            <a:ext cx="4887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655" name="Google Shape;655;p37"/>
          <p:cNvSpPr txBox="1"/>
          <p:nvPr/>
        </p:nvSpPr>
        <p:spPr>
          <a:xfrm>
            <a:off x="634368" y="3438093"/>
            <a:ext cx="4887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sp>
        <p:nvSpPr>
          <p:cNvPr id="656" name="Google Shape;656;p37"/>
          <p:cNvSpPr txBox="1"/>
          <p:nvPr/>
        </p:nvSpPr>
        <p:spPr>
          <a:xfrm>
            <a:off x="1119030" y="3457088"/>
            <a:ext cx="40374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Printing Values</a:t>
            </a:r>
            <a:endParaRPr b="0" i="0" sz="1800" u="none" cap="none" strike="noStrike">
              <a:solidFill>
                <a:schemeClr val="lt1"/>
              </a:solidFill>
              <a:latin typeface="Calibri"/>
              <a:ea typeface="Calibri"/>
              <a:cs typeface="Calibri"/>
              <a:sym typeface="Calibri"/>
            </a:endParaRPr>
          </a:p>
        </p:txBody>
      </p:sp>
      <p:sp>
        <p:nvSpPr>
          <p:cNvPr id="657" name="Google Shape;657;p37"/>
          <p:cNvSpPr txBox="1"/>
          <p:nvPr/>
        </p:nvSpPr>
        <p:spPr>
          <a:xfrm>
            <a:off x="1127274" y="3058007"/>
            <a:ext cx="7272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Variables in Java</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73"/>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078" name="Google Shape;1078;p73"/>
          <p:cNvSpPr txBox="1"/>
          <p:nvPr>
            <p:ph idx="1" type="body"/>
          </p:nvPr>
        </p:nvSpPr>
        <p:spPr>
          <a:xfrm>
            <a:off x="420632" y="812975"/>
            <a:ext cx="8148600" cy="36225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en-IN" sz="1400">
                <a:solidFill>
                  <a:srgbClr val="000000"/>
                </a:solidFill>
                <a:highlight>
                  <a:srgbClr val="FFFFFF"/>
                </a:highlight>
              </a:rPr>
              <a:t>Whenever you have to go out, how do you decide which outfit to wear? Let’s take a look at the following general factors that you may usually consider:</a:t>
            </a:r>
            <a:endParaRPr sz="1400">
              <a:solidFill>
                <a:srgbClr val="000000"/>
              </a:solidFill>
              <a:highlight>
                <a:srgbClr val="FFFFFF"/>
              </a:highlight>
            </a:endParaRPr>
          </a:p>
          <a:p>
            <a:pPr indent="-317500" lvl="0" marL="457200" rtl="0" algn="l">
              <a:spcBef>
                <a:spcPts val="750"/>
              </a:spcBef>
              <a:spcAft>
                <a:spcPts val="0"/>
              </a:spcAft>
              <a:buClr>
                <a:srgbClr val="000000"/>
              </a:buClr>
              <a:buSzPts val="1400"/>
              <a:buAutoNum type="arabicPeriod"/>
            </a:pPr>
            <a:r>
              <a:rPr lang="en-IN" sz="1400">
                <a:solidFill>
                  <a:srgbClr val="000000"/>
                </a:solidFill>
                <a:highlight>
                  <a:srgbClr val="FFFFFF"/>
                </a:highlight>
              </a:rPr>
              <a:t>Temperature outside</a:t>
            </a:r>
            <a:endParaRPr sz="1400">
              <a:solidFill>
                <a:srgbClr val="000000"/>
              </a:solidFill>
              <a:highlight>
                <a:srgbClr val="FFFFFF"/>
              </a:highlight>
            </a:endParaRPr>
          </a:p>
          <a:p>
            <a:pPr indent="-317500" lvl="0" marL="457200" rtl="0" algn="l">
              <a:spcBef>
                <a:spcPts val="0"/>
              </a:spcBef>
              <a:spcAft>
                <a:spcPts val="0"/>
              </a:spcAft>
              <a:buClr>
                <a:srgbClr val="000000"/>
              </a:buClr>
              <a:buSzPts val="1400"/>
              <a:buAutoNum type="arabicPeriod"/>
            </a:pPr>
            <a:r>
              <a:rPr lang="en-IN" sz="1400">
                <a:solidFill>
                  <a:srgbClr val="000000"/>
                </a:solidFill>
                <a:highlight>
                  <a:srgbClr val="FFFFFF"/>
                </a:highlight>
              </a:rPr>
              <a:t>The place that you are going to visit</a:t>
            </a:r>
            <a:endParaRPr sz="1400">
              <a:solidFill>
                <a:srgbClr val="000000"/>
              </a:solidFill>
              <a:highlight>
                <a:srgbClr val="FFFFFF"/>
              </a:highlight>
            </a:endParaRPr>
          </a:p>
          <a:p>
            <a:pPr indent="-317500" lvl="0" marL="457200" rtl="0" algn="l">
              <a:spcBef>
                <a:spcPts val="0"/>
              </a:spcBef>
              <a:spcAft>
                <a:spcPts val="0"/>
              </a:spcAft>
              <a:buClr>
                <a:srgbClr val="000000"/>
              </a:buClr>
              <a:buSzPts val="1400"/>
              <a:buAutoNum type="arabicPeriod"/>
            </a:pPr>
            <a:r>
              <a:rPr lang="en-IN" sz="1400">
                <a:solidFill>
                  <a:srgbClr val="000000"/>
                </a:solidFill>
                <a:highlight>
                  <a:srgbClr val="FFFFFF"/>
                </a:highlight>
              </a:rPr>
              <a:t>Your style</a:t>
            </a:r>
            <a:endParaRPr sz="1400">
              <a:solidFill>
                <a:srgbClr val="000000"/>
              </a:solidFill>
              <a:highlight>
                <a:srgbClr val="FFFFFF"/>
              </a:highlight>
            </a:endParaRPr>
          </a:p>
          <a:p>
            <a:pPr indent="-317500" lvl="0" marL="457200" rtl="0" algn="l">
              <a:spcBef>
                <a:spcPts val="0"/>
              </a:spcBef>
              <a:spcAft>
                <a:spcPts val="0"/>
              </a:spcAft>
              <a:buClr>
                <a:srgbClr val="000000"/>
              </a:buClr>
              <a:buSzPts val="1400"/>
              <a:buAutoNum type="arabicPeriod"/>
            </a:pPr>
            <a:r>
              <a:rPr lang="en-IN" sz="1400">
                <a:solidFill>
                  <a:srgbClr val="000000"/>
                </a:solidFill>
                <a:highlight>
                  <a:srgbClr val="FFFFFF"/>
                </a:highlight>
              </a:rPr>
              <a:t>Occasion</a:t>
            </a:r>
            <a:endParaRPr sz="1400">
              <a:solidFill>
                <a:srgbClr val="000000"/>
              </a:solidFill>
              <a:highlight>
                <a:srgbClr val="FFFFFF"/>
              </a:highlight>
            </a:endParaRPr>
          </a:p>
          <a:p>
            <a:pPr indent="0" lvl="0" marL="0" rtl="0" algn="l">
              <a:spcBef>
                <a:spcPts val="750"/>
              </a:spcBef>
              <a:spcAft>
                <a:spcPts val="0"/>
              </a:spcAft>
              <a:buNone/>
            </a:pPr>
            <a:r>
              <a:rPr lang="en-IN" sz="1400">
                <a:solidFill>
                  <a:srgbClr val="000000"/>
                </a:solidFill>
                <a:highlight>
                  <a:srgbClr val="FFFFFF"/>
                </a:highlight>
              </a:rPr>
              <a:t>Your decision is governed by these factors that help you in arriving at a conclusion. Similarly, in programming, we have to make some decisions such as whether a number is even or odd and whether a number is divisible by 2.</a:t>
            </a:r>
            <a:endParaRPr sz="1400">
              <a:solidFill>
                <a:srgbClr val="000000"/>
              </a:solidFill>
              <a:highlight>
                <a:srgbClr val="FFFFFF"/>
              </a:highlight>
            </a:endParaRPr>
          </a:p>
          <a:p>
            <a:pPr indent="0" lvl="0" marL="0" rtl="0" algn="l">
              <a:spcBef>
                <a:spcPts val="750"/>
              </a:spcBef>
              <a:spcAft>
                <a:spcPts val="0"/>
              </a:spcAft>
              <a:buNone/>
            </a:pPr>
            <a:r>
              <a:t/>
            </a:r>
            <a:endParaRPr sz="1400">
              <a:solidFill>
                <a:srgbClr val="000000"/>
              </a:solidFill>
              <a:highlight>
                <a:srgbClr val="FFFFFF"/>
              </a:highlight>
            </a:endParaRPr>
          </a:p>
          <a:p>
            <a:pPr indent="0" lvl="0" marL="0" rtl="0" algn="l">
              <a:spcBef>
                <a:spcPts val="750"/>
              </a:spcBef>
              <a:spcAft>
                <a:spcPts val="0"/>
              </a:spcAft>
              <a:buNone/>
            </a:pPr>
            <a:r>
              <a:rPr lang="en-IN" sz="1400">
                <a:solidFill>
                  <a:srgbClr val="000000"/>
                </a:solidFill>
                <a:highlight>
                  <a:srgbClr val="FFFFFF"/>
                </a:highlight>
              </a:rPr>
              <a:t>We use flow control statements to control the execution of a program based on some predefined conditions. </a:t>
            </a:r>
            <a:endParaRPr sz="1200">
              <a:solidFill>
                <a:srgbClr val="000000"/>
              </a:solidFill>
              <a:highlight>
                <a:srgbClr val="FFFFFF"/>
              </a:highlight>
              <a:latin typeface="Arial"/>
              <a:ea typeface="Arial"/>
              <a:cs typeface="Arial"/>
              <a:sym typeface="Arial"/>
            </a:endParaRPr>
          </a:p>
          <a:p>
            <a:pPr indent="0" lvl="0" marL="0" rtl="0" algn="l">
              <a:spcBef>
                <a:spcPts val="750"/>
              </a:spcBef>
              <a:spcAft>
                <a:spcPts val="0"/>
              </a:spcAft>
              <a:buClr>
                <a:schemeClr val="dk1"/>
              </a:buClr>
              <a:buSzPts val="1100"/>
              <a:buFont typeface="Arial"/>
              <a:buNone/>
            </a:pPr>
            <a:r>
              <a:rPr lang="en-IN" sz="1400"/>
              <a:t>Java supports the following types of flow control statements:</a:t>
            </a:r>
            <a:endParaRPr sz="1400"/>
          </a:p>
          <a:p>
            <a:pPr indent="-317500" lvl="0" marL="457200" rtl="0" algn="l">
              <a:spcBef>
                <a:spcPts val="750"/>
              </a:spcBef>
              <a:spcAft>
                <a:spcPts val="0"/>
              </a:spcAft>
              <a:buSzPts val="1400"/>
              <a:buAutoNum type="arabicPeriod"/>
            </a:pPr>
            <a:r>
              <a:rPr lang="en-IN" sz="1400"/>
              <a:t>If</a:t>
            </a:r>
            <a:endParaRPr sz="1400"/>
          </a:p>
          <a:p>
            <a:pPr indent="-317500" lvl="0" marL="457200" rtl="0" algn="l">
              <a:spcBef>
                <a:spcPts val="0"/>
              </a:spcBef>
              <a:spcAft>
                <a:spcPts val="0"/>
              </a:spcAft>
              <a:buSzPts val="1400"/>
              <a:buAutoNum type="arabicPeriod"/>
            </a:pPr>
            <a:r>
              <a:rPr lang="en-IN" sz="1400"/>
              <a:t>Else</a:t>
            </a:r>
            <a:endParaRPr sz="1400"/>
          </a:p>
          <a:p>
            <a:pPr indent="-317500" lvl="0" marL="457200" rtl="0" algn="l">
              <a:spcBef>
                <a:spcPts val="0"/>
              </a:spcBef>
              <a:spcAft>
                <a:spcPts val="0"/>
              </a:spcAft>
              <a:buSzPts val="1400"/>
              <a:buAutoNum type="arabicPeriod"/>
            </a:pPr>
            <a:r>
              <a:rPr lang="en-IN" sz="1400"/>
              <a:t>Switch</a:t>
            </a:r>
            <a:endParaRPr sz="1200">
              <a:solidFill>
                <a:srgbClr val="000000"/>
              </a:solidFill>
              <a:highlight>
                <a:srgbClr val="FFFFFF"/>
              </a:highlight>
              <a:latin typeface="Arial"/>
              <a:ea typeface="Arial"/>
              <a:cs typeface="Arial"/>
              <a:sym typeface="Arial"/>
            </a:endParaRPr>
          </a:p>
          <a:p>
            <a:pPr indent="0" lvl="0" marL="0" rtl="0" algn="l">
              <a:spcBef>
                <a:spcPts val="750"/>
              </a:spcBef>
              <a:spcAft>
                <a:spcPts val="0"/>
              </a:spcAft>
              <a:buNone/>
            </a:pPr>
            <a:br>
              <a:rPr lang="en-IN" sz="1200">
                <a:solidFill>
                  <a:srgbClr val="333333"/>
                </a:solidFill>
                <a:highlight>
                  <a:srgbClr val="FFFFFF"/>
                </a:highlight>
                <a:latin typeface="Arial"/>
                <a:ea typeface="Arial"/>
                <a:cs typeface="Arial"/>
                <a:sym typeface="Arial"/>
              </a:rPr>
            </a:br>
            <a:endParaRPr sz="1200">
              <a:solidFill>
                <a:srgbClr val="333333"/>
              </a:solidFill>
              <a:highlight>
                <a:srgbClr val="FFFFFF"/>
              </a:highlight>
              <a:latin typeface="Arial"/>
              <a:ea typeface="Arial"/>
              <a:cs typeface="Arial"/>
              <a:sym typeface="Arial"/>
            </a:endParaRPr>
          </a:p>
        </p:txBody>
      </p:sp>
      <p:sp>
        <p:nvSpPr>
          <p:cNvPr id="1079" name="Google Shape;1079;p73"/>
          <p:cNvSpPr txBox="1"/>
          <p:nvPr>
            <p:ph type="title"/>
          </p:nvPr>
        </p:nvSpPr>
        <p:spPr>
          <a:xfrm>
            <a:off x="316679" y="121966"/>
            <a:ext cx="3735900" cy="382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Flow Control Statements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74"/>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086" name="Google Shape;1086;p74"/>
          <p:cNvSpPr txBox="1"/>
          <p:nvPr>
            <p:ph idx="1" type="body"/>
          </p:nvPr>
        </p:nvSpPr>
        <p:spPr>
          <a:xfrm>
            <a:off x="376357" y="809288"/>
            <a:ext cx="8192700" cy="3626100"/>
          </a:xfrm>
          <a:prstGeom prst="rect">
            <a:avLst/>
          </a:prstGeom>
        </p:spPr>
        <p:txBody>
          <a:bodyPr anchorCtr="0" anchor="t" bIns="45700" lIns="91425" spcFirstLastPara="1" rIns="91425" wrap="square" tIns="45700">
            <a:noAutofit/>
          </a:bodyPr>
          <a:lstStyle/>
          <a:p>
            <a:pPr indent="-317500" lvl="0" marL="457200" rtl="0" algn="l">
              <a:spcBef>
                <a:spcPts val="750"/>
              </a:spcBef>
              <a:spcAft>
                <a:spcPts val="0"/>
              </a:spcAft>
              <a:buSzPts val="1400"/>
              <a:buChar char="●"/>
            </a:pPr>
            <a:r>
              <a:rPr lang="en-IN" sz="1400">
                <a:highlight>
                  <a:srgbClr val="FFFFFF"/>
                </a:highlight>
              </a:rPr>
              <a:t>An if statement is the simplest decision-making statement.</a:t>
            </a:r>
            <a:endParaRPr sz="1400">
              <a:highlight>
                <a:srgbClr val="FFFFFF"/>
              </a:highlight>
            </a:endParaRPr>
          </a:p>
          <a:p>
            <a:pPr indent="-317500" lvl="0" marL="457200" rtl="0" algn="l">
              <a:spcBef>
                <a:spcPts val="0"/>
              </a:spcBef>
              <a:spcAft>
                <a:spcPts val="0"/>
              </a:spcAft>
              <a:buSzPts val="1400"/>
              <a:buChar char="●"/>
            </a:pPr>
            <a:r>
              <a:rPr lang="en-IN" sz="1400">
                <a:highlight>
                  <a:srgbClr val="FFFFFF"/>
                </a:highlight>
              </a:rPr>
              <a:t>It is used to determine whether </a:t>
            </a:r>
            <a:r>
              <a:rPr lang="en-IN" sz="1400">
                <a:highlight>
                  <a:schemeClr val="lt1"/>
                </a:highlight>
              </a:rPr>
              <a:t>or not </a:t>
            </a:r>
            <a:r>
              <a:rPr lang="en-IN" sz="1400">
                <a:highlight>
                  <a:srgbClr val="FFFFFF"/>
                </a:highlight>
              </a:rPr>
              <a:t>a statement or a group of statements is executed.</a:t>
            </a:r>
            <a:endParaRPr sz="1400">
              <a:highlight>
                <a:srgbClr val="FFFFFF"/>
              </a:highlight>
            </a:endParaRPr>
          </a:p>
          <a:p>
            <a:pPr indent="-317500" lvl="0" marL="457200" rtl="0" algn="l">
              <a:spcBef>
                <a:spcPts val="0"/>
              </a:spcBef>
              <a:spcAft>
                <a:spcPts val="0"/>
              </a:spcAft>
              <a:buSzPts val="1400"/>
              <a:buChar char="●"/>
            </a:pPr>
            <a:r>
              <a:rPr lang="en-IN" sz="1400">
                <a:highlight>
                  <a:srgbClr val="FFFFFF"/>
                </a:highlight>
              </a:rPr>
              <a:t>There is a condition defined in the if statement, and if that condition is true, then the block is executed; otherwise, it is not executed.</a:t>
            </a:r>
            <a:endParaRPr sz="1400">
              <a:highlight>
                <a:srgbClr val="FFFFFF"/>
              </a:highlight>
            </a:endParaRPr>
          </a:p>
          <a:p>
            <a:pPr indent="0" lvl="0" marL="0" rtl="0" algn="l">
              <a:spcBef>
                <a:spcPts val="750"/>
              </a:spcBef>
              <a:spcAft>
                <a:spcPts val="0"/>
              </a:spcAft>
              <a:buNone/>
            </a:pPr>
            <a:r>
              <a:rPr lang="en-IN" sz="1400">
                <a:highlight>
                  <a:srgbClr val="FFFFFF"/>
                </a:highlight>
              </a:rPr>
              <a:t>Syntax:</a:t>
            </a:r>
            <a:endParaRPr sz="1400">
              <a:highlight>
                <a:srgbClr val="FFFFFF"/>
              </a:highlight>
            </a:endParaRPr>
          </a:p>
          <a:p>
            <a:pPr indent="0" lvl="0" marL="0" rtl="0" algn="l">
              <a:spcBef>
                <a:spcPts val="750"/>
              </a:spcBef>
              <a:spcAft>
                <a:spcPts val="0"/>
              </a:spcAft>
              <a:buNone/>
            </a:pPr>
            <a:r>
              <a:t/>
            </a:r>
            <a:endParaRPr sz="1400">
              <a:highlight>
                <a:srgbClr val="FFFFFF"/>
              </a:highlight>
            </a:endParaRPr>
          </a:p>
          <a:p>
            <a:pPr indent="0" lvl="0" marL="0" rtl="0" algn="l">
              <a:spcBef>
                <a:spcPts val="750"/>
              </a:spcBef>
              <a:spcAft>
                <a:spcPts val="0"/>
              </a:spcAft>
              <a:buNone/>
            </a:pPr>
            <a:r>
              <a:t/>
            </a:r>
            <a:endParaRPr sz="1400">
              <a:highlight>
                <a:srgbClr val="FFFFFF"/>
              </a:highlight>
            </a:endParaRPr>
          </a:p>
          <a:p>
            <a:pPr indent="0" lvl="0" marL="0" rtl="0" algn="l">
              <a:spcBef>
                <a:spcPts val="750"/>
              </a:spcBef>
              <a:spcAft>
                <a:spcPts val="0"/>
              </a:spcAft>
              <a:buNone/>
            </a:pPr>
            <a:r>
              <a:t/>
            </a:r>
            <a:endParaRPr sz="1400">
              <a:highlight>
                <a:srgbClr val="FFFFFF"/>
              </a:highlight>
            </a:endParaRPr>
          </a:p>
          <a:p>
            <a:pPr indent="0" lvl="0" marL="0" rtl="0" algn="l">
              <a:spcBef>
                <a:spcPts val="750"/>
              </a:spcBef>
              <a:spcAft>
                <a:spcPts val="0"/>
              </a:spcAft>
              <a:buNone/>
            </a:pPr>
            <a:r>
              <a:t/>
            </a:r>
            <a:endParaRPr sz="1400">
              <a:highlight>
                <a:srgbClr val="FFFFFF"/>
              </a:highlight>
            </a:endParaRPr>
          </a:p>
          <a:p>
            <a:pPr indent="0" lvl="0" marL="0" rtl="0" algn="l">
              <a:spcBef>
                <a:spcPts val="750"/>
              </a:spcBef>
              <a:spcAft>
                <a:spcPts val="0"/>
              </a:spcAft>
              <a:buNone/>
            </a:pPr>
            <a:r>
              <a:rPr b="1" lang="en-IN" sz="1400">
                <a:highlight>
                  <a:srgbClr val="FFFFFF"/>
                </a:highlight>
              </a:rPr>
              <a:t>Note:</a:t>
            </a:r>
            <a:endParaRPr b="1" sz="1400">
              <a:highlight>
                <a:srgbClr val="FFFFFF"/>
              </a:highlight>
            </a:endParaRPr>
          </a:p>
          <a:p>
            <a:pPr indent="-317500" lvl="0" marL="457200" rtl="0" algn="l">
              <a:spcBef>
                <a:spcPts val="750"/>
              </a:spcBef>
              <a:spcAft>
                <a:spcPts val="0"/>
              </a:spcAft>
              <a:buSzPts val="1400"/>
              <a:buChar char="●"/>
            </a:pPr>
            <a:r>
              <a:rPr lang="en-IN" sz="1400">
                <a:highlight>
                  <a:srgbClr val="FFFFFF"/>
                </a:highlight>
              </a:rPr>
              <a:t>The condition should always return a boolean value.</a:t>
            </a:r>
            <a:endParaRPr sz="1400">
              <a:highlight>
                <a:srgbClr val="FFFFFF"/>
              </a:highlight>
            </a:endParaRPr>
          </a:p>
          <a:p>
            <a:pPr indent="-317500" lvl="0" marL="457200" rtl="0" algn="l">
              <a:spcBef>
                <a:spcPts val="0"/>
              </a:spcBef>
              <a:spcAft>
                <a:spcPts val="0"/>
              </a:spcAft>
              <a:buSzPts val="1400"/>
              <a:buChar char="●"/>
            </a:pPr>
            <a:r>
              <a:rPr lang="en-IN" sz="1400">
                <a:highlight>
                  <a:srgbClr val="FFFFFF"/>
                </a:highlight>
              </a:rPr>
              <a:t>If the {} are not provided, then only the statement that is </a:t>
            </a:r>
            <a:r>
              <a:rPr lang="en-IN" sz="1400">
                <a:highlight>
                  <a:srgbClr val="FFFFFF"/>
                </a:highlight>
              </a:rPr>
              <a:t>below the if statement would be executed.</a:t>
            </a:r>
            <a:endParaRPr sz="1400">
              <a:highlight>
                <a:srgbClr val="FFFFFF"/>
              </a:highlight>
            </a:endParaRPr>
          </a:p>
          <a:p>
            <a:pPr indent="0" lvl="0" marL="0" rtl="0" algn="l">
              <a:spcBef>
                <a:spcPts val="750"/>
              </a:spcBef>
              <a:spcAft>
                <a:spcPts val="0"/>
              </a:spcAft>
              <a:buNone/>
            </a:pPr>
            <a:r>
              <a:t/>
            </a:r>
            <a:endParaRPr sz="1400">
              <a:highlight>
                <a:srgbClr val="FFFFFF"/>
              </a:highlight>
            </a:endParaRPr>
          </a:p>
        </p:txBody>
      </p:sp>
      <p:sp>
        <p:nvSpPr>
          <p:cNvPr id="1087" name="Google Shape;1087;p74"/>
          <p:cNvSpPr txBox="1"/>
          <p:nvPr>
            <p:ph type="title"/>
          </p:nvPr>
        </p:nvSpPr>
        <p:spPr>
          <a:xfrm>
            <a:off x="316679" y="121966"/>
            <a:ext cx="3735900" cy="382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I</a:t>
            </a:r>
            <a:r>
              <a:rPr lang="en-IN"/>
              <a:t>f Statement</a:t>
            </a:r>
            <a:endParaRPr/>
          </a:p>
        </p:txBody>
      </p:sp>
      <p:graphicFrame>
        <p:nvGraphicFramePr>
          <p:cNvPr id="1088" name="Google Shape;1088;p74"/>
          <p:cNvGraphicFramePr/>
          <p:nvPr/>
        </p:nvGraphicFramePr>
        <p:xfrm>
          <a:off x="697725" y="2082600"/>
          <a:ext cx="3000000" cy="3000000"/>
        </p:xfrm>
        <a:graphic>
          <a:graphicData uri="http://schemas.openxmlformats.org/drawingml/2006/table">
            <a:tbl>
              <a:tblPr>
                <a:noFill/>
                <a:tableStyleId>{85707ADD-A2B3-4BE1-9A7F-40C5DCAC5219}</a:tableStyleId>
              </a:tblPr>
              <a:tblGrid>
                <a:gridCol w="4662650"/>
              </a:tblGrid>
              <a:tr h="695300">
                <a:tc>
                  <a:txBody>
                    <a:bodyPr/>
                    <a:lstStyle/>
                    <a:p>
                      <a:pPr indent="0" lvl="0" marL="0" rtl="0" algn="l">
                        <a:lnSpc>
                          <a:spcPct val="115000"/>
                        </a:lnSpc>
                        <a:spcBef>
                          <a:spcPts val="0"/>
                        </a:spcBef>
                        <a:spcAft>
                          <a:spcPts val="0"/>
                        </a:spcAft>
                        <a:buNone/>
                      </a:pPr>
                      <a:r>
                        <a:rPr lang="en-IN" sz="1100">
                          <a:solidFill>
                            <a:srgbClr val="FCC28C"/>
                          </a:solidFill>
                          <a:highlight>
                            <a:srgbClr val="333333"/>
                          </a:highlight>
                          <a:latin typeface="Consolas"/>
                          <a:ea typeface="Consolas"/>
                          <a:cs typeface="Consolas"/>
                          <a:sym typeface="Consolas"/>
                        </a:rPr>
                        <a:t>if</a:t>
                      </a:r>
                      <a:r>
                        <a:rPr lang="en-IN" sz="1100">
                          <a:solidFill>
                            <a:srgbClr val="FFFFFF"/>
                          </a:solidFill>
                          <a:highlight>
                            <a:srgbClr val="333333"/>
                          </a:highlight>
                          <a:latin typeface="Consolas"/>
                          <a:ea typeface="Consolas"/>
                          <a:cs typeface="Consolas"/>
                          <a:sym typeface="Consolas"/>
                        </a:rPr>
                        <a:t>(condition) {</a:t>
                      </a:r>
                      <a:br>
                        <a:rPr lang="en-IN" sz="1100">
                          <a:solidFill>
                            <a:srgbClr val="FFFFFF"/>
                          </a:solidFill>
                          <a:highlight>
                            <a:srgbClr val="333333"/>
                          </a:highlight>
                          <a:latin typeface="Consolas"/>
                          <a:ea typeface="Consolas"/>
                          <a:cs typeface="Consolas"/>
                          <a:sym typeface="Consolas"/>
                        </a:rPr>
                      </a:br>
                      <a:r>
                        <a:rPr lang="en-IN" sz="1100">
                          <a:solidFill>
                            <a:srgbClr val="FFFFFF"/>
                          </a:solidFill>
                          <a:highlight>
                            <a:srgbClr val="333333"/>
                          </a:highlight>
                          <a:latin typeface="Consolas"/>
                          <a:ea typeface="Consolas"/>
                          <a:cs typeface="Consolas"/>
                          <a:sym typeface="Consolas"/>
                        </a:rPr>
                        <a:t>  //statement(s) to be executed when the condition is met</a:t>
                      </a:r>
                      <a:br>
                        <a:rPr lang="en-IN" sz="1100">
                          <a:solidFill>
                            <a:srgbClr val="FFFFFF"/>
                          </a:solidFill>
                          <a:highlight>
                            <a:srgbClr val="333333"/>
                          </a:highlight>
                          <a:latin typeface="Consolas"/>
                          <a:ea typeface="Consolas"/>
                          <a:cs typeface="Consolas"/>
                          <a:sym typeface="Consolas"/>
                        </a:rPr>
                      </a:br>
                      <a:r>
                        <a:rPr lang="en-IN" sz="1100">
                          <a:solidFill>
                            <a:srgbClr val="FFFFFF"/>
                          </a:solidFill>
                          <a:highlight>
                            <a:srgbClr val="333333"/>
                          </a:highlight>
                          <a:latin typeface="Consolas"/>
                          <a:ea typeface="Consolas"/>
                          <a:cs typeface="Consolas"/>
                          <a:sym typeface="Consolas"/>
                        </a:rPr>
                        <a:t>}</a:t>
                      </a:r>
                      <a:endParaRPr sz="1100"/>
                    </a:p>
                  </a:txBody>
                  <a:tcPr marT="63500" marB="63500" marR="63500" marL="63500">
                    <a:solidFill>
                      <a:srgbClr val="333333"/>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75"/>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1094" name="Google Shape;1094;p75"/>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095" name="Google Shape;1095;p75"/>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096" name="Google Shape;1096;p75"/>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1097" name="Google Shape;1097;p75"/>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1098" name="Google Shape;1098;p75"/>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9" name="Google Shape;1099;p75"/>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0" name="Google Shape;1100;p75"/>
          <p:cNvSpPr/>
          <p:nvPr/>
        </p:nvSpPr>
        <p:spPr>
          <a:xfrm>
            <a:off x="-1" y="7620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101" name="Google Shape;1101;p75"/>
          <p:cNvSpPr txBox="1"/>
          <p:nvPr/>
        </p:nvSpPr>
        <p:spPr>
          <a:xfrm>
            <a:off x="642167" y="622347"/>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6</a:t>
            </a:r>
            <a:r>
              <a:rPr lang="en-IN" sz="3600">
                <a:solidFill>
                  <a:srgbClr val="F5333F"/>
                </a:solidFill>
                <a:latin typeface="Proxima Nova"/>
                <a:ea typeface="Proxima Nova"/>
                <a:cs typeface="Proxima Nova"/>
                <a:sym typeface="Proxima Nova"/>
              </a:rPr>
              <a:t> (30 sec.) </a:t>
            </a:r>
            <a:endParaRPr b="0" sz="3600">
              <a:solidFill>
                <a:srgbClr val="F5333F"/>
              </a:solidFill>
              <a:latin typeface="Proxima Nova"/>
              <a:ea typeface="Proxima Nova"/>
              <a:cs typeface="Proxima Nova"/>
              <a:sym typeface="Proxima Nova"/>
            </a:endParaRPr>
          </a:p>
        </p:txBody>
      </p:sp>
      <p:sp>
        <p:nvSpPr>
          <p:cNvPr id="1102" name="Google Shape;1102;p75"/>
          <p:cNvSpPr txBox="1"/>
          <p:nvPr/>
        </p:nvSpPr>
        <p:spPr>
          <a:xfrm>
            <a:off x="6511924" y="4767263"/>
            <a:ext cx="20574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IN" sz="900">
                <a:solidFill>
                  <a:srgbClr val="FF0000"/>
                </a:solidFill>
                <a:latin typeface="Proxima Nova"/>
                <a:ea typeface="Proxima Nova"/>
                <a:cs typeface="Proxima Nova"/>
                <a:sym typeface="Proxima Nova"/>
              </a:rPr>
              <a:t>42</a:t>
            </a:r>
            <a:endParaRPr/>
          </a:p>
        </p:txBody>
      </p:sp>
      <p:pic>
        <p:nvPicPr>
          <p:cNvPr id="1103" name="Google Shape;1103;p75"/>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1104" name="Google Shape;1104;p75"/>
          <p:cNvSpPr txBox="1"/>
          <p:nvPr/>
        </p:nvSpPr>
        <p:spPr>
          <a:xfrm>
            <a:off x="779325" y="1696825"/>
            <a:ext cx="6879900" cy="2876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Which line in the following code is a statement?</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2</a:t>
            </a:r>
            <a:endParaRPr sz="1800">
              <a:latin typeface="Calibri"/>
              <a:ea typeface="Calibri"/>
              <a:cs typeface="Calibri"/>
              <a:sym typeface="Calibri"/>
            </a:endParaRPr>
          </a:p>
          <a:p>
            <a:pPr indent="-342900" lvl="0" marL="800100" marR="0" rtl="0" algn="l">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3</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1200"/>
              </a:spcAft>
              <a:buClr>
                <a:schemeClr val="dk1"/>
              </a:buClr>
              <a:buSzPts val="1800"/>
              <a:buFont typeface="Calibri"/>
              <a:buAutoNum type="arabicPeriod"/>
            </a:pPr>
            <a:r>
              <a:rPr lang="en-IN" sz="1800">
                <a:solidFill>
                  <a:schemeClr val="dk1"/>
                </a:solidFill>
                <a:latin typeface="Calibri"/>
                <a:ea typeface="Calibri"/>
                <a:cs typeface="Calibri"/>
                <a:sym typeface="Calibri"/>
              </a:rPr>
              <a:t>There is no statement in the code</a:t>
            </a:r>
            <a:endParaRPr sz="1800">
              <a:solidFill>
                <a:schemeClr val="dk1"/>
              </a:solidFill>
              <a:latin typeface="Calibri"/>
              <a:ea typeface="Calibri"/>
              <a:cs typeface="Calibri"/>
              <a:sym typeface="Calibri"/>
            </a:endParaRPr>
          </a:p>
        </p:txBody>
      </p:sp>
      <p:graphicFrame>
        <p:nvGraphicFramePr>
          <p:cNvPr id="1105" name="Google Shape;1105;p75"/>
          <p:cNvGraphicFramePr/>
          <p:nvPr/>
        </p:nvGraphicFramePr>
        <p:xfrm>
          <a:off x="1151000" y="2327275"/>
          <a:ext cx="3000000" cy="3000000"/>
        </p:xfrm>
        <a:graphic>
          <a:graphicData uri="http://schemas.openxmlformats.org/drawingml/2006/table">
            <a:tbl>
              <a:tblPr>
                <a:noFill/>
                <a:tableStyleId>{85707ADD-A2B3-4BE1-9A7F-40C5DCAC5219}</a:tableStyleId>
              </a:tblPr>
              <a:tblGrid>
                <a:gridCol w="1905000"/>
              </a:tblGrid>
              <a:tr h="12700">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float</a:t>
                      </a:r>
                      <a:r>
                        <a:rPr b="1" lang="en-IN" sz="1000">
                          <a:solidFill>
                            <a:srgbClr val="FFFFFF"/>
                          </a:solidFill>
                          <a:highlight>
                            <a:srgbClr val="333333"/>
                          </a:highlight>
                          <a:latin typeface="Consolas"/>
                          <a:ea typeface="Consolas"/>
                          <a:cs typeface="Consolas"/>
                          <a:sym typeface="Consolas"/>
                        </a:rPr>
                        <a:t> a; //1</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a = </a:t>
                      </a:r>
                      <a:r>
                        <a:rPr b="1" lang="en-IN" sz="1000">
                          <a:solidFill>
                            <a:srgbClr val="D36363"/>
                          </a:solidFill>
                          <a:highlight>
                            <a:srgbClr val="333333"/>
                          </a:highlight>
                          <a:latin typeface="Consolas"/>
                          <a:ea typeface="Consolas"/>
                          <a:cs typeface="Consolas"/>
                          <a:sym typeface="Consolas"/>
                        </a:rPr>
                        <a:t>12.5f</a:t>
                      </a:r>
                      <a:r>
                        <a:rPr b="1" lang="en-IN" sz="1000">
                          <a:solidFill>
                            <a:srgbClr val="FFFFFF"/>
                          </a:solidFill>
                          <a:highlight>
                            <a:srgbClr val="333333"/>
                          </a:highlight>
                          <a:latin typeface="Consolas"/>
                          <a:ea typeface="Consolas"/>
                          <a:cs typeface="Consolas"/>
                          <a:sym typeface="Consolas"/>
                        </a:rPr>
                        <a:t>; //2</a:t>
                      </a:r>
                      <a:br>
                        <a:rPr b="1" lang="en-IN" sz="1000">
                          <a:solidFill>
                            <a:srgbClr val="FFFFFF"/>
                          </a:solidFill>
                          <a:highlight>
                            <a:srgbClr val="333333"/>
                          </a:highlight>
                          <a:latin typeface="Consolas"/>
                          <a:ea typeface="Consolas"/>
                          <a:cs typeface="Consolas"/>
                          <a:sym typeface="Consolas"/>
                        </a:rPr>
                      </a:br>
                      <a:r>
                        <a:rPr b="1" lang="en-IN" sz="1000">
                          <a:solidFill>
                            <a:srgbClr val="FCC28C"/>
                          </a:solidFill>
                          <a:highlight>
                            <a:srgbClr val="333333"/>
                          </a:highlight>
                          <a:latin typeface="Consolas"/>
                          <a:ea typeface="Consolas"/>
                          <a:cs typeface="Consolas"/>
                          <a:sym typeface="Consolas"/>
                        </a:rPr>
                        <a:t>double</a:t>
                      </a:r>
                      <a:r>
                        <a:rPr b="1" lang="en-IN" sz="1000">
                          <a:solidFill>
                            <a:srgbClr val="FFFFFF"/>
                          </a:solidFill>
                          <a:highlight>
                            <a:srgbClr val="333333"/>
                          </a:highlight>
                          <a:latin typeface="Consolas"/>
                          <a:ea typeface="Consolas"/>
                          <a:cs typeface="Consolas"/>
                          <a:sym typeface="Consolas"/>
                        </a:rPr>
                        <a:t> b = a; //3</a:t>
                      </a:r>
                      <a:endParaRPr b="1" sz="1000">
                        <a:solidFill>
                          <a:srgbClr val="CC7832"/>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76"/>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1111" name="Google Shape;1111;p76"/>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112" name="Google Shape;1112;p76"/>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113" name="Google Shape;1113;p76"/>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1114" name="Google Shape;1114;p76"/>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1115" name="Google Shape;1115;p76"/>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6" name="Google Shape;1116;p76"/>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7" name="Google Shape;1117;p76"/>
          <p:cNvSpPr/>
          <p:nvPr/>
        </p:nvSpPr>
        <p:spPr>
          <a:xfrm>
            <a:off x="-1" y="7620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118" name="Google Shape;1118;p76"/>
          <p:cNvSpPr txBox="1"/>
          <p:nvPr/>
        </p:nvSpPr>
        <p:spPr>
          <a:xfrm>
            <a:off x="642167" y="622347"/>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6 (Answer) </a:t>
            </a:r>
            <a:endParaRPr b="0" sz="3600">
              <a:solidFill>
                <a:srgbClr val="F5333F"/>
              </a:solidFill>
              <a:latin typeface="Proxima Nova"/>
              <a:ea typeface="Proxima Nova"/>
              <a:cs typeface="Proxima Nova"/>
              <a:sym typeface="Proxima Nova"/>
            </a:endParaRPr>
          </a:p>
        </p:txBody>
      </p:sp>
      <p:sp>
        <p:nvSpPr>
          <p:cNvPr id="1119" name="Google Shape;1119;p76"/>
          <p:cNvSpPr txBox="1"/>
          <p:nvPr/>
        </p:nvSpPr>
        <p:spPr>
          <a:xfrm>
            <a:off x="6511924" y="4767263"/>
            <a:ext cx="20574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IN" sz="900">
                <a:solidFill>
                  <a:srgbClr val="FF0000"/>
                </a:solidFill>
                <a:latin typeface="Proxima Nova"/>
                <a:ea typeface="Proxima Nova"/>
                <a:cs typeface="Proxima Nova"/>
                <a:sym typeface="Proxima Nova"/>
              </a:rPr>
              <a:t>43</a:t>
            </a:r>
            <a:endParaRPr/>
          </a:p>
        </p:txBody>
      </p:sp>
      <p:pic>
        <p:nvPicPr>
          <p:cNvPr id="1120" name="Google Shape;1120;p76"/>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1121" name="Google Shape;1121;p76"/>
          <p:cNvSpPr txBox="1"/>
          <p:nvPr/>
        </p:nvSpPr>
        <p:spPr>
          <a:xfrm>
            <a:off x="779325" y="1696825"/>
            <a:ext cx="6879900" cy="2876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Which line in the following code is a statement?</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2</a:t>
            </a:r>
            <a:endParaRPr sz="1800">
              <a:latin typeface="Calibri"/>
              <a:ea typeface="Calibri"/>
              <a:cs typeface="Calibri"/>
              <a:sym typeface="Calibri"/>
            </a:endParaRPr>
          </a:p>
          <a:p>
            <a:pPr indent="-342900" lvl="0" marL="800100" marR="0" rtl="0" algn="l">
              <a:lnSpc>
                <a:spcPct val="100000"/>
              </a:lnSpc>
              <a:spcBef>
                <a:spcPts val="1200"/>
              </a:spcBef>
              <a:spcAft>
                <a:spcPts val="0"/>
              </a:spcAft>
              <a:buClr>
                <a:srgbClr val="FF0000"/>
              </a:buClr>
              <a:buSzPts val="1800"/>
              <a:buFont typeface="Calibri"/>
              <a:buAutoNum type="arabicPeriod"/>
            </a:pPr>
            <a:r>
              <a:rPr b="1" lang="en-IN" sz="1800">
                <a:solidFill>
                  <a:srgbClr val="FF0000"/>
                </a:solidFill>
                <a:latin typeface="Calibri"/>
                <a:ea typeface="Calibri"/>
                <a:cs typeface="Calibri"/>
                <a:sym typeface="Calibri"/>
              </a:rPr>
              <a:t>3</a:t>
            </a:r>
            <a:endParaRPr b="1" sz="1800">
              <a:solidFill>
                <a:srgbClr val="FF0000"/>
              </a:solidFill>
              <a:latin typeface="Calibri"/>
              <a:ea typeface="Calibri"/>
              <a:cs typeface="Calibri"/>
              <a:sym typeface="Calibri"/>
            </a:endParaRPr>
          </a:p>
          <a:p>
            <a:pPr indent="-342900" lvl="0" marL="800100" marR="0" rtl="0" algn="l">
              <a:lnSpc>
                <a:spcPct val="100000"/>
              </a:lnSpc>
              <a:spcBef>
                <a:spcPts val="1200"/>
              </a:spcBef>
              <a:spcAft>
                <a:spcPts val="1200"/>
              </a:spcAft>
              <a:buClr>
                <a:schemeClr val="dk1"/>
              </a:buClr>
              <a:buSzPts val="1800"/>
              <a:buFont typeface="Calibri"/>
              <a:buAutoNum type="arabicPeriod"/>
            </a:pPr>
            <a:r>
              <a:rPr lang="en-IN" sz="1800">
                <a:solidFill>
                  <a:schemeClr val="dk1"/>
                </a:solidFill>
                <a:latin typeface="Calibri"/>
                <a:ea typeface="Calibri"/>
                <a:cs typeface="Calibri"/>
                <a:sym typeface="Calibri"/>
              </a:rPr>
              <a:t>There </a:t>
            </a:r>
            <a:r>
              <a:rPr lang="en-IN" sz="1800">
                <a:solidFill>
                  <a:schemeClr val="dk1"/>
                </a:solidFill>
                <a:latin typeface="Calibri"/>
                <a:ea typeface="Calibri"/>
                <a:cs typeface="Calibri"/>
                <a:sym typeface="Calibri"/>
              </a:rPr>
              <a:t>is no statement in the code</a:t>
            </a:r>
            <a:endParaRPr sz="1800">
              <a:solidFill>
                <a:schemeClr val="dk1"/>
              </a:solidFill>
              <a:latin typeface="Calibri"/>
              <a:ea typeface="Calibri"/>
              <a:cs typeface="Calibri"/>
              <a:sym typeface="Calibri"/>
            </a:endParaRPr>
          </a:p>
        </p:txBody>
      </p:sp>
      <p:graphicFrame>
        <p:nvGraphicFramePr>
          <p:cNvPr id="1122" name="Google Shape;1122;p76"/>
          <p:cNvGraphicFramePr/>
          <p:nvPr/>
        </p:nvGraphicFramePr>
        <p:xfrm>
          <a:off x="1151000" y="2327275"/>
          <a:ext cx="3000000" cy="3000000"/>
        </p:xfrm>
        <a:graphic>
          <a:graphicData uri="http://schemas.openxmlformats.org/drawingml/2006/table">
            <a:tbl>
              <a:tblPr>
                <a:noFill/>
                <a:tableStyleId>{85707ADD-A2B3-4BE1-9A7F-40C5DCAC5219}</a:tableStyleId>
              </a:tblPr>
              <a:tblGrid>
                <a:gridCol w="1905000"/>
              </a:tblGrid>
              <a:tr h="12700">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float</a:t>
                      </a:r>
                      <a:r>
                        <a:rPr b="1" lang="en-IN" sz="1000">
                          <a:solidFill>
                            <a:srgbClr val="FFFFFF"/>
                          </a:solidFill>
                          <a:highlight>
                            <a:srgbClr val="333333"/>
                          </a:highlight>
                          <a:latin typeface="Consolas"/>
                          <a:ea typeface="Consolas"/>
                          <a:cs typeface="Consolas"/>
                          <a:sym typeface="Consolas"/>
                        </a:rPr>
                        <a:t> a; //1</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a = </a:t>
                      </a:r>
                      <a:r>
                        <a:rPr b="1" lang="en-IN" sz="1000">
                          <a:solidFill>
                            <a:srgbClr val="D36363"/>
                          </a:solidFill>
                          <a:highlight>
                            <a:srgbClr val="333333"/>
                          </a:highlight>
                          <a:latin typeface="Consolas"/>
                          <a:ea typeface="Consolas"/>
                          <a:cs typeface="Consolas"/>
                          <a:sym typeface="Consolas"/>
                        </a:rPr>
                        <a:t>12.5f</a:t>
                      </a:r>
                      <a:r>
                        <a:rPr b="1" lang="en-IN" sz="1000">
                          <a:solidFill>
                            <a:srgbClr val="FFFFFF"/>
                          </a:solidFill>
                          <a:highlight>
                            <a:srgbClr val="333333"/>
                          </a:highlight>
                          <a:latin typeface="Consolas"/>
                          <a:ea typeface="Consolas"/>
                          <a:cs typeface="Consolas"/>
                          <a:sym typeface="Consolas"/>
                        </a:rPr>
                        <a:t>; //2</a:t>
                      </a:r>
                      <a:br>
                        <a:rPr b="1" lang="en-IN" sz="1000">
                          <a:solidFill>
                            <a:srgbClr val="FFFFFF"/>
                          </a:solidFill>
                          <a:highlight>
                            <a:srgbClr val="333333"/>
                          </a:highlight>
                          <a:latin typeface="Consolas"/>
                          <a:ea typeface="Consolas"/>
                          <a:cs typeface="Consolas"/>
                          <a:sym typeface="Consolas"/>
                        </a:rPr>
                      </a:br>
                      <a:r>
                        <a:rPr b="1" lang="en-IN" sz="1000">
                          <a:solidFill>
                            <a:srgbClr val="FCC28C"/>
                          </a:solidFill>
                          <a:highlight>
                            <a:srgbClr val="333333"/>
                          </a:highlight>
                          <a:latin typeface="Consolas"/>
                          <a:ea typeface="Consolas"/>
                          <a:cs typeface="Consolas"/>
                          <a:sym typeface="Consolas"/>
                        </a:rPr>
                        <a:t>double</a:t>
                      </a:r>
                      <a:r>
                        <a:rPr b="1" lang="en-IN" sz="1000">
                          <a:solidFill>
                            <a:srgbClr val="FFFFFF"/>
                          </a:solidFill>
                          <a:highlight>
                            <a:srgbClr val="333333"/>
                          </a:highlight>
                          <a:latin typeface="Consolas"/>
                          <a:ea typeface="Consolas"/>
                          <a:cs typeface="Consolas"/>
                          <a:sym typeface="Consolas"/>
                        </a:rPr>
                        <a:t> b = a; //3</a:t>
                      </a:r>
                      <a:endParaRPr b="1" sz="1000">
                        <a:solidFill>
                          <a:srgbClr val="CC7832"/>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77"/>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129" name="Google Shape;1129;p77"/>
          <p:cNvSpPr txBox="1"/>
          <p:nvPr>
            <p:ph type="title"/>
          </p:nvPr>
        </p:nvSpPr>
        <p:spPr>
          <a:xfrm>
            <a:off x="316679" y="121966"/>
            <a:ext cx="3735900" cy="382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I</a:t>
            </a:r>
            <a:r>
              <a:rPr lang="en-IN"/>
              <a:t>f Statement: Execution</a:t>
            </a:r>
            <a:endParaRPr/>
          </a:p>
        </p:txBody>
      </p:sp>
      <p:pic>
        <p:nvPicPr>
          <p:cNvPr id="1130" name="Google Shape;1130;p77"/>
          <p:cNvPicPr preferRelativeResize="0"/>
          <p:nvPr/>
        </p:nvPicPr>
        <p:blipFill>
          <a:blip r:embed="rId3">
            <a:alphaModFix/>
          </a:blip>
          <a:stretch>
            <a:fillRect/>
          </a:stretch>
        </p:blipFill>
        <p:spPr>
          <a:xfrm>
            <a:off x="3153300" y="681050"/>
            <a:ext cx="2421336" cy="446246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78"/>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137" name="Google Shape;1137;p78"/>
          <p:cNvSpPr txBox="1"/>
          <p:nvPr>
            <p:ph type="title"/>
          </p:nvPr>
        </p:nvSpPr>
        <p:spPr>
          <a:xfrm>
            <a:off x="316679" y="121966"/>
            <a:ext cx="3735900" cy="382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if Statement</a:t>
            </a:r>
            <a:endParaRPr/>
          </a:p>
        </p:txBody>
      </p:sp>
      <p:graphicFrame>
        <p:nvGraphicFramePr>
          <p:cNvPr id="1138" name="Google Shape;1138;p78"/>
          <p:cNvGraphicFramePr/>
          <p:nvPr/>
        </p:nvGraphicFramePr>
        <p:xfrm>
          <a:off x="858850" y="1168700"/>
          <a:ext cx="3000000" cy="3000000"/>
        </p:xfrm>
        <a:graphic>
          <a:graphicData uri="http://schemas.openxmlformats.org/drawingml/2006/table">
            <a:tbl>
              <a:tblPr>
                <a:noFill/>
                <a:tableStyleId>{85707ADD-A2B3-4BE1-9A7F-40C5DCAC5219}</a:tableStyleId>
              </a:tblPr>
              <a:tblGrid>
                <a:gridCol w="3584400"/>
              </a:tblGrid>
              <a:tr h="2684300">
                <a:tc>
                  <a:txBody>
                    <a:bodyPr/>
                    <a:lstStyle/>
                    <a:p>
                      <a:pPr indent="0" lvl="0" marL="0" rtl="0" algn="l">
                        <a:lnSpc>
                          <a:spcPct val="115000"/>
                        </a:lnSpc>
                        <a:spcBef>
                          <a:spcPts val="0"/>
                        </a:spcBef>
                        <a:spcAft>
                          <a:spcPts val="0"/>
                        </a:spcAft>
                        <a:buNone/>
                      </a:pPr>
                      <a:r>
                        <a:rPr lang="en-IN" sz="1000">
                          <a:solidFill>
                            <a:srgbClr val="FCC28C"/>
                          </a:solidFill>
                          <a:highlight>
                            <a:srgbClr val="333333"/>
                          </a:highlight>
                          <a:latin typeface="Consolas"/>
                          <a:ea typeface="Consolas"/>
                          <a:cs typeface="Consolas"/>
                          <a:sym typeface="Consolas"/>
                        </a:rPr>
                        <a:t>package</a:t>
                      </a:r>
                      <a:r>
                        <a:rPr lang="en-IN" sz="1000">
                          <a:solidFill>
                            <a:srgbClr val="FFFFFF"/>
                          </a:solidFill>
                          <a:highlight>
                            <a:srgbClr val="333333"/>
                          </a:highlight>
                          <a:latin typeface="Consolas"/>
                          <a:ea typeface="Consolas"/>
                          <a:cs typeface="Consolas"/>
                          <a:sym typeface="Consolas"/>
                        </a:rPr>
                        <a:t> com.company;</a:t>
                      </a:r>
                      <a:br>
                        <a:rPr lang="en-IN" sz="1000">
                          <a:solidFill>
                            <a:srgbClr val="FFFFFF"/>
                          </a:solidFill>
                          <a:highlight>
                            <a:srgbClr val="333333"/>
                          </a:highlight>
                          <a:latin typeface="Consolas"/>
                          <a:ea typeface="Consolas"/>
                          <a:cs typeface="Consolas"/>
                          <a:sym typeface="Consolas"/>
                        </a:rPr>
                      </a:br>
                      <a:r>
                        <a:rPr lang="en-IN" sz="1000">
                          <a:solidFill>
                            <a:srgbClr val="FCC28C"/>
                          </a:solidFill>
                          <a:highlight>
                            <a:srgbClr val="333333"/>
                          </a:highlight>
                          <a:latin typeface="Consolas"/>
                          <a:ea typeface="Consolas"/>
                          <a:cs typeface="Consolas"/>
                          <a:sym typeface="Consolas"/>
                        </a:rPr>
                        <a:t>import</a:t>
                      </a:r>
                      <a:r>
                        <a:rPr lang="en-IN" sz="1000">
                          <a:solidFill>
                            <a:srgbClr val="FFFFFF"/>
                          </a:solidFill>
                          <a:highlight>
                            <a:srgbClr val="333333"/>
                          </a:highlight>
                          <a:latin typeface="Consolas"/>
                          <a:ea typeface="Consolas"/>
                          <a:cs typeface="Consolas"/>
                          <a:sym typeface="Consolas"/>
                        </a:rPr>
                        <a:t> java.util.Scanner;</a:t>
                      </a:r>
                      <a:br>
                        <a:rPr lang="en-IN" sz="1000">
                          <a:solidFill>
                            <a:srgbClr val="FFFFFF"/>
                          </a:solidFill>
                          <a:highlight>
                            <a:srgbClr val="333333"/>
                          </a:highlight>
                          <a:latin typeface="Consolas"/>
                          <a:ea typeface="Consolas"/>
                          <a:cs typeface="Consolas"/>
                          <a:sym typeface="Consolas"/>
                        </a:rPr>
                      </a:br>
                      <a:br>
                        <a:rPr lang="en-IN" sz="1000">
                          <a:solidFill>
                            <a:srgbClr val="FFFFFF"/>
                          </a:solidFill>
                          <a:highlight>
                            <a:srgbClr val="333333"/>
                          </a:highlight>
                          <a:latin typeface="Consolas"/>
                          <a:ea typeface="Consolas"/>
                          <a:cs typeface="Consolas"/>
                          <a:sym typeface="Consolas"/>
                        </a:rPr>
                      </a:br>
                      <a:r>
                        <a:rPr lang="en-IN" sz="1000">
                          <a:solidFill>
                            <a:srgbClr val="FCC28C"/>
                          </a:solidFill>
                          <a:highlight>
                            <a:srgbClr val="333333"/>
                          </a:highlight>
                          <a:latin typeface="Consolas"/>
                          <a:ea typeface="Consolas"/>
                          <a:cs typeface="Consolas"/>
                          <a:sym typeface="Consolas"/>
                        </a:rPr>
                        <a:t>public</a:t>
                      </a: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class</a:t>
                      </a:r>
                      <a:r>
                        <a:rPr lang="en-IN" sz="1000">
                          <a:solidFill>
                            <a:srgbClr val="FFFFFF"/>
                          </a:solidFill>
                          <a:highlight>
                            <a:srgbClr val="333333"/>
                          </a:highlight>
                          <a:latin typeface="Consolas"/>
                          <a:ea typeface="Consolas"/>
                          <a:cs typeface="Consolas"/>
                          <a:sym typeface="Consolas"/>
                        </a:rPr>
                        <a:t> </a:t>
                      </a:r>
                      <a:r>
                        <a:rPr lang="en-IN" sz="1000">
                          <a:solidFill>
                            <a:srgbClr val="FFFFAA"/>
                          </a:solidFill>
                          <a:highlight>
                            <a:srgbClr val="333333"/>
                          </a:highlight>
                          <a:latin typeface="Consolas"/>
                          <a:ea typeface="Consolas"/>
                          <a:cs typeface="Consolas"/>
                          <a:sym typeface="Consolas"/>
                        </a:rPr>
                        <a:t>Main</a:t>
                      </a:r>
                      <a:r>
                        <a:rPr lang="en-IN" sz="1000">
                          <a:solidFill>
                            <a:srgbClr val="FFFFFF"/>
                          </a:solidFill>
                          <a:highlight>
                            <a:srgbClr val="333333"/>
                          </a:highlight>
                          <a:latin typeface="Consolas"/>
                          <a:ea typeface="Consolas"/>
                          <a:cs typeface="Consolas"/>
                          <a:sym typeface="Consolas"/>
                        </a:rPr>
                        <a:t> {</a:t>
                      </a:r>
                      <a:br>
                        <a:rPr lang="en-IN" sz="1000">
                          <a:solidFill>
                            <a:srgbClr val="FFFFFF"/>
                          </a:solidFill>
                          <a:highlight>
                            <a:srgbClr val="333333"/>
                          </a:highlight>
                          <a:latin typeface="Consolas"/>
                          <a:ea typeface="Consolas"/>
                          <a:cs typeface="Consolas"/>
                          <a:sym typeface="Consolas"/>
                        </a:rPr>
                      </a:b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public</a:t>
                      </a: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static</a:t>
                      </a: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void</a:t>
                      </a:r>
                      <a:r>
                        <a:rPr lang="en-IN" sz="1000">
                          <a:solidFill>
                            <a:srgbClr val="FFFFFF"/>
                          </a:solidFill>
                          <a:highlight>
                            <a:srgbClr val="333333"/>
                          </a:highlight>
                          <a:latin typeface="Consolas"/>
                          <a:ea typeface="Consolas"/>
                          <a:cs typeface="Consolas"/>
                          <a:sym typeface="Consolas"/>
                        </a:rPr>
                        <a:t> </a:t>
                      </a:r>
                      <a:r>
                        <a:rPr lang="en-IN" sz="1000">
                          <a:solidFill>
                            <a:srgbClr val="FFFFAA"/>
                          </a:solidFill>
                          <a:highlight>
                            <a:srgbClr val="333333"/>
                          </a:highlight>
                          <a:latin typeface="Consolas"/>
                          <a:ea typeface="Consolas"/>
                          <a:cs typeface="Consolas"/>
                          <a:sym typeface="Consolas"/>
                        </a:rPr>
                        <a:t>main</a:t>
                      </a:r>
                      <a:r>
                        <a:rPr lang="en-IN" sz="1000">
                          <a:solidFill>
                            <a:srgbClr val="FFFFFF"/>
                          </a:solidFill>
                          <a:highlight>
                            <a:srgbClr val="333333"/>
                          </a:highlight>
                          <a:latin typeface="Consolas"/>
                          <a:ea typeface="Consolas"/>
                          <a:cs typeface="Consolas"/>
                          <a:sym typeface="Consolas"/>
                        </a:rPr>
                        <a:t>(String[] args) {</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888888"/>
                          </a:solidFill>
                          <a:highlight>
                            <a:srgbClr val="333333"/>
                          </a:highlight>
                          <a:latin typeface="Consolas"/>
                          <a:ea typeface="Consolas"/>
                          <a:cs typeface="Consolas"/>
                          <a:sym typeface="Consolas"/>
                        </a:rPr>
                        <a:t>//if Statement</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int</a:t>
                      </a:r>
                      <a:r>
                        <a:rPr lang="en-IN" sz="1000">
                          <a:solidFill>
                            <a:srgbClr val="FFFFFF"/>
                          </a:solidFill>
                          <a:highlight>
                            <a:srgbClr val="333333"/>
                          </a:highlight>
                          <a:latin typeface="Consolas"/>
                          <a:ea typeface="Consolas"/>
                          <a:cs typeface="Consolas"/>
                          <a:sym typeface="Consolas"/>
                        </a:rPr>
                        <a:t> a = </a:t>
                      </a:r>
                      <a:r>
                        <a:rPr lang="en-IN" sz="1000">
                          <a:solidFill>
                            <a:srgbClr val="D36363"/>
                          </a:solidFill>
                          <a:highlight>
                            <a:srgbClr val="333333"/>
                          </a:highlight>
                          <a:latin typeface="Consolas"/>
                          <a:ea typeface="Consolas"/>
                          <a:cs typeface="Consolas"/>
                          <a:sym typeface="Consolas"/>
                        </a:rPr>
                        <a:t>10</a:t>
                      </a:r>
                      <a:r>
                        <a:rPr lang="en-IN" sz="1000">
                          <a:solidFill>
                            <a:srgbClr val="FFFFFF"/>
                          </a:solidFill>
                          <a:highlight>
                            <a:srgbClr val="333333"/>
                          </a:highlight>
                          <a:latin typeface="Consolas"/>
                          <a:ea typeface="Consolas"/>
                          <a:cs typeface="Consolas"/>
                          <a:sym typeface="Consolas"/>
                        </a:rPr>
                        <a:t>;</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Scanner sc = </a:t>
                      </a:r>
                      <a:r>
                        <a:rPr lang="en-IN" sz="1000">
                          <a:solidFill>
                            <a:srgbClr val="FCC28C"/>
                          </a:solidFill>
                          <a:highlight>
                            <a:srgbClr val="333333"/>
                          </a:highlight>
                          <a:latin typeface="Consolas"/>
                          <a:ea typeface="Consolas"/>
                          <a:cs typeface="Consolas"/>
                          <a:sym typeface="Consolas"/>
                        </a:rPr>
                        <a:t>new</a:t>
                      </a:r>
                      <a:r>
                        <a:rPr lang="en-IN" sz="1000">
                          <a:solidFill>
                            <a:srgbClr val="FFFFFF"/>
                          </a:solidFill>
                          <a:highlight>
                            <a:srgbClr val="333333"/>
                          </a:highlight>
                          <a:latin typeface="Consolas"/>
                          <a:ea typeface="Consolas"/>
                          <a:cs typeface="Consolas"/>
                          <a:sym typeface="Consolas"/>
                        </a:rPr>
                        <a:t> Scanner(System.in);</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int</a:t>
                      </a:r>
                      <a:r>
                        <a:rPr lang="en-IN" sz="1000">
                          <a:solidFill>
                            <a:srgbClr val="FFFFFF"/>
                          </a:solidFill>
                          <a:highlight>
                            <a:srgbClr val="333333"/>
                          </a:highlight>
                          <a:latin typeface="Consolas"/>
                          <a:ea typeface="Consolas"/>
                          <a:cs typeface="Consolas"/>
                          <a:sym typeface="Consolas"/>
                        </a:rPr>
                        <a:t> b = sc.nextInt();</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if</a:t>
                      </a:r>
                      <a:r>
                        <a:rPr lang="en-IN" sz="1000">
                          <a:solidFill>
                            <a:srgbClr val="FFFFFF"/>
                          </a:solidFill>
                          <a:highlight>
                            <a:srgbClr val="333333"/>
                          </a:highlight>
                          <a:latin typeface="Consolas"/>
                          <a:ea typeface="Consolas"/>
                          <a:cs typeface="Consolas"/>
                          <a:sym typeface="Consolas"/>
                        </a:rPr>
                        <a:t>(a&lt;b)</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System.out.println(</a:t>
                      </a:r>
                      <a:r>
                        <a:rPr lang="en-IN" sz="1000">
                          <a:solidFill>
                            <a:srgbClr val="A2FCA2"/>
                          </a:solidFill>
                          <a:highlight>
                            <a:srgbClr val="333333"/>
                          </a:highlight>
                          <a:latin typeface="Consolas"/>
                          <a:ea typeface="Consolas"/>
                          <a:cs typeface="Consolas"/>
                          <a:sym typeface="Consolas"/>
                        </a:rPr>
                        <a:t>"b is greater"</a:t>
                      </a:r>
                      <a:r>
                        <a:rPr lang="en-IN" sz="1000">
                          <a:solidFill>
                            <a:srgbClr val="FFFFFF"/>
                          </a:solidFill>
                          <a:highlight>
                            <a:srgbClr val="333333"/>
                          </a:highlight>
                          <a:latin typeface="Consolas"/>
                          <a:ea typeface="Consolas"/>
                          <a:cs typeface="Consolas"/>
                          <a:sym typeface="Consolas"/>
                        </a:rPr>
                        <a:t>);</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a:t>
                      </a:r>
                      <a:endParaRPr sz="1000">
                        <a:solidFill>
                          <a:srgbClr val="A9B7C6"/>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79"/>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145" name="Google Shape;1145;p79"/>
          <p:cNvSpPr txBox="1"/>
          <p:nvPr>
            <p:ph idx="1" type="body"/>
          </p:nvPr>
        </p:nvSpPr>
        <p:spPr>
          <a:xfrm>
            <a:off x="361607" y="767475"/>
            <a:ext cx="8207700" cy="3667800"/>
          </a:xfrm>
          <a:prstGeom prst="rect">
            <a:avLst/>
          </a:prstGeom>
        </p:spPr>
        <p:txBody>
          <a:bodyPr anchorCtr="0" anchor="t" bIns="45700" lIns="91425" spcFirstLastPara="1" rIns="91425" wrap="square" tIns="45700">
            <a:noAutofit/>
          </a:bodyPr>
          <a:lstStyle/>
          <a:p>
            <a:pPr indent="-317500" lvl="0" marL="457200" rtl="0" algn="l">
              <a:spcBef>
                <a:spcPts val="750"/>
              </a:spcBef>
              <a:spcAft>
                <a:spcPts val="0"/>
              </a:spcAft>
              <a:buSzPts val="1400"/>
              <a:buChar char="●"/>
            </a:pPr>
            <a:r>
              <a:rPr lang="en-IN" sz="1400">
                <a:highlight>
                  <a:srgbClr val="FFFFFF"/>
                </a:highlight>
              </a:rPr>
              <a:t>The if statement has only one condition, which, if true, executes some statements; otherwise, it does not. </a:t>
            </a:r>
            <a:endParaRPr sz="1400">
              <a:highlight>
                <a:srgbClr val="FFFFFF"/>
              </a:highlight>
            </a:endParaRPr>
          </a:p>
          <a:p>
            <a:pPr indent="-317500" lvl="0" marL="457200" rtl="0" algn="l">
              <a:spcBef>
                <a:spcPts val="0"/>
              </a:spcBef>
              <a:spcAft>
                <a:spcPts val="0"/>
              </a:spcAft>
              <a:buSzPts val="1400"/>
              <a:buChar char="●"/>
            </a:pPr>
            <a:r>
              <a:rPr lang="en-IN" sz="1400">
                <a:highlight>
                  <a:srgbClr val="FFFFFF"/>
                </a:highlight>
              </a:rPr>
              <a:t>There are cases when we need to execute something else in case the if condition is not satisfied.</a:t>
            </a:r>
            <a:endParaRPr sz="1400">
              <a:highlight>
                <a:srgbClr val="FFFFFF"/>
              </a:highlight>
            </a:endParaRPr>
          </a:p>
          <a:p>
            <a:pPr indent="-317500" lvl="0" marL="457200" rtl="0" algn="l">
              <a:spcBef>
                <a:spcPts val="0"/>
              </a:spcBef>
              <a:spcAft>
                <a:spcPts val="0"/>
              </a:spcAft>
              <a:buSzPts val="1400"/>
              <a:buChar char="●"/>
            </a:pPr>
            <a:r>
              <a:rPr lang="en-IN" sz="1400">
                <a:highlight>
                  <a:srgbClr val="FFFFFF"/>
                </a:highlight>
              </a:rPr>
              <a:t>The else statement is used to specify what is to be done in case the if condition is not satisfied.</a:t>
            </a:r>
            <a:endParaRPr sz="1400">
              <a:highlight>
                <a:srgbClr val="FFFFFF"/>
              </a:highlight>
            </a:endParaRPr>
          </a:p>
          <a:p>
            <a:pPr indent="0" lvl="0" marL="0" rtl="0" algn="l">
              <a:spcBef>
                <a:spcPts val="750"/>
              </a:spcBef>
              <a:spcAft>
                <a:spcPts val="0"/>
              </a:spcAft>
              <a:buNone/>
            </a:pPr>
            <a:r>
              <a:t/>
            </a:r>
            <a:endParaRPr sz="1200">
              <a:highlight>
                <a:srgbClr val="FFFFFF"/>
              </a:highlight>
              <a:latin typeface="Roboto"/>
              <a:ea typeface="Roboto"/>
              <a:cs typeface="Roboto"/>
              <a:sym typeface="Roboto"/>
            </a:endParaRPr>
          </a:p>
          <a:p>
            <a:pPr indent="0" lvl="0" marL="0" rtl="0" algn="l">
              <a:spcBef>
                <a:spcPts val="750"/>
              </a:spcBef>
              <a:spcAft>
                <a:spcPts val="0"/>
              </a:spcAft>
              <a:buNone/>
            </a:pPr>
            <a:r>
              <a:rPr b="1" lang="en-IN" sz="1200">
                <a:highlight>
                  <a:srgbClr val="FFFFFF"/>
                </a:highlight>
                <a:latin typeface="Roboto"/>
                <a:ea typeface="Roboto"/>
                <a:cs typeface="Roboto"/>
                <a:sym typeface="Roboto"/>
              </a:rPr>
              <a:t>Syntax:</a:t>
            </a:r>
            <a:endParaRPr b="1" sz="1200">
              <a:highlight>
                <a:srgbClr val="FFFFFF"/>
              </a:highlight>
              <a:latin typeface="Roboto"/>
              <a:ea typeface="Roboto"/>
              <a:cs typeface="Roboto"/>
              <a:sym typeface="Roboto"/>
            </a:endParaRPr>
          </a:p>
          <a:p>
            <a:pPr indent="0" lvl="0" marL="0" rtl="0" algn="l">
              <a:spcBef>
                <a:spcPts val="750"/>
              </a:spcBef>
              <a:spcAft>
                <a:spcPts val="0"/>
              </a:spcAft>
              <a:buNone/>
            </a:pPr>
            <a:r>
              <a:rPr b="1" lang="en-IN" sz="1200">
                <a:highlight>
                  <a:srgbClr val="FFFFFF"/>
                </a:highlight>
                <a:latin typeface="Roboto"/>
                <a:ea typeface="Roboto"/>
                <a:cs typeface="Roboto"/>
                <a:sym typeface="Roboto"/>
              </a:rPr>
              <a:t> </a:t>
            </a:r>
            <a:endParaRPr b="1" sz="1200">
              <a:highlight>
                <a:srgbClr val="FFFFFF"/>
              </a:highlight>
              <a:latin typeface="Roboto"/>
              <a:ea typeface="Roboto"/>
              <a:cs typeface="Roboto"/>
              <a:sym typeface="Roboto"/>
            </a:endParaRPr>
          </a:p>
        </p:txBody>
      </p:sp>
      <p:sp>
        <p:nvSpPr>
          <p:cNvPr id="1146" name="Google Shape;1146;p79"/>
          <p:cNvSpPr txBox="1"/>
          <p:nvPr>
            <p:ph type="title"/>
          </p:nvPr>
        </p:nvSpPr>
        <p:spPr>
          <a:xfrm>
            <a:off x="316679" y="121966"/>
            <a:ext cx="3735900" cy="382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I</a:t>
            </a:r>
            <a:r>
              <a:rPr lang="en-IN"/>
              <a:t>f-Else Statement</a:t>
            </a:r>
            <a:endParaRPr/>
          </a:p>
        </p:txBody>
      </p:sp>
      <p:sp>
        <p:nvSpPr>
          <p:cNvPr id="1147" name="Google Shape;1147;p79"/>
          <p:cNvSpPr txBox="1"/>
          <p:nvPr>
            <p:ph idx="10" type="dt"/>
          </p:nvPr>
        </p:nvSpPr>
        <p:spPr>
          <a:xfrm>
            <a:off x="2942200" y="4767275"/>
            <a:ext cx="4432500" cy="273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IN"/>
              <a:t>Crash Course - Foundation of Programming</a:t>
            </a:r>
            <a:endParaRPr/>
          </a:p>
        </p:txBody>
      </p:sp>
      <p:graphicFrame>
        <p:nvGraphicFramePr>
          <p:cNvPr id="1148" name="Google Shape;1148;p79"/>
          <p:cNvGraphicFramePr/>
          <p:nvPr/>
        </p:nvGraphicFramePr>
        <p:xfrm>
          <a:off x="722525" y="2395700"/>
          <a:ext cx="3000000" cy="3000000"/>
        </p:xfrm>
        <a:graphic>
          <a:graphicData uri="http://schemas.openxmlformats.org/drawingml/2006/table">
            <a:tbl>
              <a:tblPr>
                <a:noFill/>
                <a:tableStyleId>{85707ADD-A2B3-4BE1-9A7F-40C5DCAC5219}</a:tableStyleId>
              </a:tblPr>
              <a:tblGrid>
                <a:gridCol w="5232525"/>
              </a:tblGrid>
              <a:tr h="1141225">
                <a:tc>
                  <a:txBody>
                    <a:bodyPr/>
                    <a:lstStyle/>
                    <a:p>
                      <a:pPr indent="0" lvl="0" marL="0" rtl="0" algn="l">
                        <a:lnSpc>
                          <a:spcPct val="115000"/>
                        </a:lnSpc>
                        <a:spcBef>
                          <a:spcPts val="0"/>
                        </a:spcBef>
                        <a:spcAft>
                          <a:spcPts val="0"/>
                        </a:spcAft>
                        <a:buNone/>
                      </a:pPr>
                      <a:r>
                        <a:rPr lang="en-IN" sz="1100">
                          <a:solidFill>
                            <a:srgbClr val="FCC28C"/>
                          </a:solidFill>
                          <a:highlight>
                            <a:srgbClr val="333333"/>
                          </a:highlight>
                          <a:latin typeface="Consolas"/>
                          <a:ea typeface="Consolas"/>
                          <a:cs typeface="Consolas"/>
                          <a:sym typeface="Consolas"/>
                        </a:rPr>
                        <a:t>if</a:t>
                      </a:r>
                      <a:r>
                        <a:rPr lang="en-IN" sz="1100">
                          <a:solidFill>
                            <a:srgbClr val="FFFFFF"/>
                          </a:solidFill>
                          <a:highlight>
                            <a:srgbClr val="333333"/>
                          </a:highlight>
                          <a:latin typeface="Consolas"/>
                          <a:ea typeface="Consolas"/>
                          <a:cs typeface="Consolas"/>
                          <a:sym typeface="Consolas"/>
                        </a:rPr>
                        <a:t>(condition){</a:t>
                      </a:r>
                      <a:br>
                        <a:rPr lang="en-IN" sz="1100">
                          <a:solidFill>
                            <a:srgbClr val="FFFFFF"/>
                          </a:solidFill>
                          <a:highlight>
                            <a:srgbClr val="333333"/>
                          </a:highlight>
                          <a:latin typeface="Consolas"/>
                          <a:ea typeface="Consolas"/>
                          <a:cs typeface="Consolas"/>
                          <a:sym typeface="Consolas"/>
                        </a:rPr>
                      </a:br>
                      <a:r>
                        <a:rPr lang="en-IN" sz="1100">
                          <a:solidFill>
                            <a:srgbClr val="FFFFFF"/>
                          </a:solidFill>
                          <a:highlight>
                            <a:srgbClr val="333333"/>
                          </a:highlight>
                          <a:latin typeface="Consolas"/>
                          <a:ea typeface="Consolas"/>
                          <a:cs typeface="Consolas"/>
                          <a:sym typeface="Consolas"/>
                        </a:rPr>
                        <a:t>  </a:t>
                      </a:r>
                      <a:r>
                        <a:rPr lang="en-IN" sz="1100">
                          <a:solidFill>
                            <a:srgbClr val="888888"/>
                          </a:solidFill>
                          <a:highlight>
                            <a:srgbClr val="333333"/>
                          </a:highlight>
                          <a:latin typeface="Consolas"/>
                          <a:ea typeface="Consolas"/>
                          <a:cs typeface="Consolas"/>
                          <a:sym typeface="Consolas"/>
                        </a:rPr>
                        <a:t>//statement(s) to be executed when the condition is met</a:t>
                      </a:r>
                      <a:br>
                        <a:rPr lang="en-IN" sz="1100">
                          <a:solidFill>
                            <a:srgbClr val="FFFFFF"/>
                          </a:solidFill>
                          <a:highlight>
                            <a:srgbClr val="333333"/>
                          </a:highlight>
                          <a:latin typeface="Consolas"/>
                          <a:ea typeface="Consolas"/>
                          <a:cs typeface="Consolas"/>
                          <a:sym typeface="Consolas"/>
                        </a:rPr>
                      </a:br>
                      <a:r>
                        <a:rPr lang="en-IN" sz="1100">
                          <a:solidFill>
                            <a:srgbClr val="FFFFFF"/>
                          </a:solidFill>
                          <a:highlight>
                            <a:srgbClr val="333333"/>
                          </a:highlight>
                          <a:latin typeface="Consolas"/>
                          <a:ea typeface="Consolas"/>
                          <a:cs typeface="Consolas"/>
                          <a:sym typeface="Consolas"/>
                        </a:rPr>
                        <a:t>} </a:t>
                      </a:r>
                      <a:r>
                        <a:rPr lang="en-IN" sz="1100">
                          <a:solidFill>
                            <a:srgbClr val="FCC28C"/>
                          </a:solidFill>
                          <a:highlight>
                            <a:srgbClr val="333333"/>
                          </a:highlight>
                          <a:latin typeface="Consolas"/>
                          <a:ea typeface="Consolas"/>
                          <a:cs typeface="Consolas"/>
                          <a:sym typeface="Consolas"/>
                        </a:rPr>
                        <a:t>else</a:t>
                      </a:r>
                      <a:r>
                        <a:rPr lang="en-IN" sz="1100">
                          <a:solidFill>
                            <a:srgbClr val="FFFFFF"/>
                          </a:solidFill>
                          <a:highlight>
                            <a:srgbClr val="333333"/>
                          </a:highlight>
                          <a:latin typeface="Consolas"/>
                          <a:ea typeface="Consolas"/>
                          <a:cs typeface="Consolas"/>
                          <a:sym typeface="Consolas"/>
                        </a:rPr>
                        <a:t> {</a:t>
                      </a:r>
                      <a:br>
                        <a:rPr lang="en-IN" sz="1100">
                          <a:solidFill>
                            <a:srgbClr val="FFFFFF"/>
                          </a:solidFill>
                          <a:highlight>
                            <a:srgbClr val="333333"/>
                          </a:highlight>
                          <a:latin typeface="Consolas"/>
                          <a:ea typeface="Consolas"/>
                          <a:cs typeface="Consolas"/>
                          <a:sym typeface="Consolas"/>
                        </a:rPr>
                      </a:br>
                      <a:r>
                        <a:rPr lang="en-IN" sz="1100">
                          <a:solidFill>
                            <a:srgbClr val="FFFFFF"/>
                          </a:solidFill>
                          <a:highlight>
                            <a:srgbClr val="333333"/>
                          </a:highlight>
                          <a:latin typeface="Consolas"/>
                          <a:ea typeface="Consolas"/>
                          <a:cs typeface="Consolas"/>
                          <a:sym typeface="Consolas"/>
                        </a:rPr>
                        <a:t>   </a:t>
                      </a:r>
                      <a:r>
                        <a:rPr lang="en-IN" sz="1100">
                          <a:solidFill>
                            <a:srgbClr val="888888"/>
                          </a:solidFill>
                          <a:highlight>
                            <a:srgbClr val="333333"/>
                          </a:highlight>
                          <a:latin typeface="Consolas"/>
                          <a:ea typeface="Consolas"/>
                          <a:cs typeface="Consolas"/>
                          <a:sym typeface="Consolas"/>
                        </a:rPr>
                        <a:t>//statement(s) to be executed when the if condition is not met.</a:t>
                      </a:r>
                      <a:br>
                        <a:rPr lang="en-IN" sz="1100">
                          <a:solidFill>
                            <a:srgbClr val="FFFFFF"/>
                          </a:solidFill>
                          <a:highlight>
                            <a:srgbClr val="333333"/>
                          </a:highlight>
                          <a:latin typeface="Consolas"/>
                          <a:ea typeface="Consolas"/>
                          <a:cs typeface="Consolas"/>
                          <a:sym typeface="Consolas"/>
                        </a:rPr>
                      </a:br>
                      <a:r>
                        <a:rPr lang="en-IN" sz="1100">
                          <a:solidFill>
                            <a:srgbClr val="FFFFFF"/>
                          </a:solidFill>
                          <a:highlight>
                            <a:srgbClr val="333333"/>
                          </a:highlight>
                          <a:latin typeface="Consolas"/>
                          <a:ea typeface="Consolas"/>
                          <a:cs typeface="Consolas"/>
                          <a:sym typeface="Consolas"/>
                        </a:rPr>
                        <a:t>}</a:t>
                      </a:r>
                      <a:endParaRPr sz="1100">
                        <a:solidFill>
                          <a:srgbClr val="FFFFFF"/>
                        </a:solidFill>
                        <a:highlight>
                          <a:srgbClr val="333333"/>
                        </a:highlight>
                        <a:latin typeface="Consolas"/>
                        <a:ea typeface="Consolas"/>
                        <a:cs typeface="Consolas"/>
                        <a:sym typeface="Consolas"/>
                      </a:endParaRPr>
                    </a:p>
                  </a:txBody>
                  <a:tcPr marT="63500" marB="63500" marR="63500" marL="63500">
                    <a:solidFill>
                      <a:srgbClr val="333333"/>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80"/>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155" name="Google Shape;1155;p80"/>
          <p:cNvSpPr txBox="1"/>
          <p:nvPr>
            <p:ph type="title"/>
          </p:nvPr>
        </p:nvSpPr>
        <p:spPr>
          <a:xfrm>
            <a:off x="316674" y="121975"/>
            <a:ext cx="4679100" cy="382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I</a:t>
            </a:r>
            <a:r>
              <a:rPr lang="en-IN"/>
              <a:t>f-Else Statement: Execution</a:t>
            </a:r>
            <a:endParaRPr/>
          </a:p>
        </p:txBody>
      </p:sp>
      <p:pic>
        <p:nvPicPr>
          <p:cNvPr id="1156" name="Google Shape;1156;p80"/>
          <p:cNvPicPr preferRelativeResize="0"/>
          <p:nvPr/>
        </p:nvPicPr>
        <p:blipFill>
          <a:blip r:embed="rId3">
            <a:alphaModFix/>
          </a:blip>
          <a:stretch>
            <a:fillRect/>
          </a:stretch>
        </p:blipFill>
        <p:spPr>
          <a:xfrm>
            <a:off x="2545449" y="681025"/>
            <a:ext cx="3152337" cy="446246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81"/>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163" name="Google Shape;1163;p81"/>
          <p:cNvSpPr txBox="1"/>
          <p:nvPr>
            <p:ph type="title"/>
          </p:nvPr>
        </p:nvSpPr>
        <p:spPr>
          <a:xfrm>
            <a:off x="316674" y="121975"/>
            <a:ext cx="4679100" cy="382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I</a:t>
            </a:r>
            <a:r>
              <a:rPr lang="en-IN"/>
              <a:t>f-Else Statement </a:t>
            </a:r>
            <a:endParaRPr/>
          </a:p>
        </p:txBody>
      </p:sp>
      <p:sp>
        <p:nvSpPr>
          <p:cNvPr id="1164" name="Google Shape;1164;p81"/>
          <p:cNvSpPr txBox="1"/>
          <p:nvPr>
            <p:ph idx="10" type="dt"/>
          </p:nvPr>
        </p:nvSpPr>
        <p:spPr>
          <a:xfrm>
            <a:off x="2942200" y="4767275"/>
            <a:ext cx="4432500" cy="273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IN"/>
              <a:t>Crash Course - Foundation of Programming</a:t>
            </a:r>
            <a:endParaRPr/>
          </a:p>
        </p:txBody>
      </p:sp>
      <p:graphicFrame>
        <p:nvGraphicFramePr>
          <p:cNvPr id="1165" name="Google Shape;1165;p81"/>
          <p:cNvGraphicFramePr/>
          <p:nvPr/>
        </p:nvGraphicFramePr>
        <p:xfrm>
          <a:off x="1961925" y="772150"/>
          <a:ext cx="3000000" cy="3000000"/>
        </p:xfrm>
        <a:graphic>
          <a:graphicData uri="http://schemas.openxmlformats.org/drawingml/2006/table">
            <a:tbl>
              <a:tblPr>
                <a:noFill/>
                <a:tableStyleId>{85707ADD-A2B3-4BE1-9A7F-40C5DCAC5219}</a:tableStyleId>
              </a:tblPr>
              <a:tblGrid>
                <a:gridCol w="5238975"/>
              </a:tblGrid>
              <a:tr h="2413700">
                <a:tc>
                  <a:txBody>
                    <a:bodyPr/>
                    <a:lstStyle/>
                    <a:p>
                      <a:pPr indent="0" lvl="0" marL="0" rtl="0" algn="l">
                        <a:lnSpc>
                          <a:spcPct val="115000"/>
                        </a:lnSpc>
                        <a:spcBef>
                          <a:spcPts val="0"/>
                        </a:spcBef>
                        <a:spcAft>
                          <a:spcPts val="0"/>
                        </a:spcAft>
                        <a:buNone/>
                      </a:pPr>
                      <a:r>
                        <a:rPr lang="en-IN">
                          <a:solidFill>
                            <a:srgbClr val="FCC28C"/>
                          </a:solidFill>
                          <a:highlight>
                            <a:srgbClr val="333333"/>
                          </a:highlight>
                          <a:latin typeface="Consolas"/>
                          <a:ea typeface="Consolas"/>
                          <a:cs typeface="Consolas"/>
                          <a:sym typeface="Consolas"/>
                        </a:rPr>
                        <a:t>public</a:t>
                      </a:r>
                      <a:r>
                        <a:rPr lang="en-IN">
                          <a:solidFill>
                            <a:srgbClr val="FFFFFF"/>
                          </a:solidFill>
                          <a:highlight>
                            <a:srgbClr val="333333"/>
                          </a:highlight>
                          <a:latin typeface="Consolas"/>
                          <a:ea typeface="Consolas"/>
                          <a:cs typeface="Consolas"/>
                          <a:sym typeface="Consolas"/>
                        </a:rPr>
                        <a:t> </a:t>
                      </a:r>
                      <a:r>
                        <a:rPr lang="en-IN">
                          <a:solidFill>
                            <a:srgbClr val="FCC28C"/>
                          </a:solidFill>
                          <a:highlight>
                            <a:srgbClr val="333333"/>
                          </a:highlight>
                          <a:latin typeface="Consolas"/>
                          <a:ea typeface="Consolas"/>
                          <a:cs typeface="Consolas"/>
                          <a:sym typeface="Consolas"/>
                        </a:rPr>
                        <a:t>class</a:t>
                      </a:r>
                      <a:r>
                        <a:rPr lang="en-IN">
                          <a:solidFill>
                            <a:srgbClr val="FFFFFF"/>
                          </a:solidFill>
                          <a:highlight>
                            <a:srgbClr val="333333"/>
                          </a:highlight>
                          <a:latin typeface="Consolas"/>
                          <a:ea typeface="Consolas"/>
                          <a:cs typeface="Consolas"/>
                          <a:sym typeface="Consolas"/>
                        </a:rPr>
                        <a:t> </a:t>
                      </a:r>
                      <a:r>
                        <a:rPr lang="en-IN">
                          <a:solidFill>
                            <a:srgbClr val="FFFFAA"/>
                          </a:solidFill>
                          <a:highlight>
                            <a:srgbClr val="333333"/>
                          </a:highlight>
                          <a:latin typeface="Consolas"/>
                          <a:ea typeface="Consolas"/>
                          <a:cs typeface="Consolas"/>
                          <a:sym typeface="Consolas"/>
                        </a:rPr>
                        <a:t>Main</a:t>
                      </a:r>
                      <a:r>
                        <a:rPr lang="en-IN">
                          <a:solidFill>
                            <a:srgbClr val="FFFFFF"/>
                          </a:solidFill>
                          <a:highlight>
                            <a:srgbClr val="333333"/>
                          </a:highlight>
                          <a:latin typeface="Consolas"/>
                          <a:ea typeface="Consolas"/>
                          <a:cs typeface="Consolas"/>
                          <a:sym typeface="Consolas"/>
                        </a:rPr>
                        <a:t> {</a:t>
                      </a:r>
                      <a:br>
                        <a:rPr lang="en-IN">
                          <a:solidFill>
                            <a:srgbClr val="FFFFFF"/>
                          </a:solidFill>
                          <a:highlight>
                            <a:srgbClr val="333333"/>
                          </a:highlight>
                          <a:latin typeface="Consolas"/>
                          <a:ea typeface="Consolas"/>
                          <a:cs typeface="Consolas"/>
                          <a:sym typeface="Consolas"/>
                        </a:rPr>
                      </a:br>
                      <a:br>
                        <a:rPr lang="en-IN">
                          <a:solidFill>
                            <a:srgbClr val="FFFFFF"/>
                          </a:solidFill>
                          <a:highlight>
                            <a:srgbClr val="333333"/>
                          </a:highlight>
                          <a:latin typeface="Consolas"/>
                          <a:ea typeface="Consolas"/>
                          <a:cs typeface="Consolas"/>
                          <a:sym typeface="Consolas"/>
                        </a:rPr>
                      </a:br>
                      <a:r>
                        <a:rPr lang="en-IN">
                          <a:solidFill>
                            <a:srgbClr val="FFFFFF"/>
                          </a:solidFill>
                          <a:highlight>
                            <a:srgbClr val="333333"/>
                          </a:highlight>
                          <a:latin typeface="Consolas"/>
                          <a:ea typeface="Consolas"/>
                          <a:cs typeface="Consolas"/>
                          <a:sym typeface="Consolas"/>
                        </a:rPr>
                        <a:t>  </a:t>
                      </a:r>
                      <a:r>
                        <a:rPr lang="en-IN">
                          <a:solidFill>
                            <a:srgbClr val="FCC28C"/>
                          </a:solidFill>
                          <a:highlight>
                            <a:srgbClr val="333333"/>
                          </a:highlight>
                          <a:latin typeface="Consolas"/>
                          <a:ea typeface="Consolas"/>
                          <a:cs typeface="Consolas"/>
                          <a:sym typeface="Consolas"/>
                        </a:rPr>
                        <a:t>public</a:t>
                      </a:r>
                      <a:r>
                        <a:rPr lang="en-IN">
                          <a:solidFill>
                            <a:srgbClr val="FFFFFF"/>
                          </a:solidFill>
                          <a:highlight>
                            <a:srgbClr val="333333"/>
                          </a:highlight>
                          <a:latin typeface="Consolas"/>
                          <a:ea typeface="Consolas"/>
                          <a:cs typeface="Consolas"/>
                          <a:sym typeface="Consolas"/>
                        </a:rPr>
                        <a:t> </a:t>
                      </a:r>
                      <a:r>
                        <a:rPr lang="en-IN">
                          <a:solidFill>
                            <a:srgbClr val="FCC28C"/>
                          </a:solidFill>
                          <a:highlight>
                            <a:srgbClr val="333333"/>
                          </a:highlight>
                          <a:latin typeface="Consolas"/>
                          <a:ea typeface="Consolas"/>
                          <a:cs typeface="Consolas"/>
                          <a:sym typeface="Consolas"/>
                        </a:rPr>
                        <a:t>static</a:t>
                      </a:r>
                      <a:r>
                        <a:rPr lang="en-IN">
                          <a:solidFill>
                            <a:srgbClr val="FFFFFF"/>
                          </a:solidFill>
                          <a:highlight>
                            <a:srgbClr val="333333"/>
                          </a:highlight>
                          <a:latin typeface="Consolas"/>
                          <a:ea typeface="Consolas"/>
                          <a:cs typeface="Consolas"/>
                          <a:sym typeface="Consolas"/>
                        </a:rPr>
                        <a:t> </a:t>
                      </a:r>
                      <a:r>
                        <a:rPr lang="en-IN">
                          <a:solidFill>
                            <a:srgbClr val="FCC28C"/>
                          </a:solidFill>
                          <a:highlight>
                            <a:srgbClr val="333333"/>
                          </a:highlight>
                          <a:latin typeface="Consolas"/>
                          <a:ea typeface="Consolas"/>
                          <a:cs typeface="Consolas"/>
                          <a:sym typeface="Consolas"/>
                        </a:rPr>
                        <a:t>void</a:t>
                      </a:r>
                      <a:r>
                        <a:rPr lang="en-IN">
                          <a:solidFill>
                            <a:srgbClr val="FFFFFF"/>
                          </a:solidFill>
                          <a:highlight>
                            <a:srgbClr val="333333"/>
                          </a:highlight>
                          <a:latin typeface="Consolas"/>
                          <a:ea typeface="Consolas"/>
                          <a:cs typeface="Consolas"/>
                          <a:sym typeface="Consolas"/>
                        </a:rPr>
                        <a:t> </a:t>
                      </a:r>
                      <a:r>
                        <a:rPr lang="en-IN">
                          <a:solidFill>
                            <a:srgbClr val="FFFFAA"/>
                          </a:solidFill>
                          <a:highlight>
                            <a:srgbClr val="333333"/>
                          </a:highlight>
                          <a:latin typeface="Consolas"/>
                          <a:ea typeface="Consolas"/>
                          <a:cs typeface="Consolas"/>
                          <a:sym typeface="Consolas"/>
                        </a:rPr>
                        <a:t>main</a:t>
                      </a:r>
                      <a:r>
                        <a:rPr lang="en-IN">
                          <a:solidFill>
                            <a:srgbClr val="FFFFFF"/>
                          </a:solidFill>
                          <a:highlight>
                            <a:srgbClr val="333333"/>
                          </a:highlight>
                          <a:latin typeface="Consolas"/>
                          <a:ea typeface="Consolas"/>
                          <a:cs typeface="Consolas"/>
                          <a:sym typeface="Consolas"/>
                        </a:rPr>
                        <a:t>(String[] args) {</a:t>
                      </a:r>
                      <a:br>
                        <a:rPr lang="en-IN">
                          <a:solidFill>
                            <a:srgbClr val="FFFFFF"/>
                          </a:solidFill>
                          <a:highlight>
                            <a:srgbClr val="333333"/>
                          </a:highlight>
                          <a:latin typeface="Consolas"/>
                          <a:ea typeface="Consolas"/>
                          <a:cs typeface="Consolas"/>
                          <a:sym typeface="Consolas"/>
                        </a:rPr>
                      </a:br>
                      <a:r>
                        <a:rPr lang="en-IN">
                          <a:solidFill>
                            <a:srgbClr val="FFFFFF"/>
                          </a:solidFill>
                          <a:highlight>
                            <a:srgbClr val="333333"/>
                          </a:highlight>
                          <a:latin typeface="Consolas"/>
                          <a:ea typeface="Consolas"/>
                          <a:cs typeface="Consolas"/>
                          <a:sym typeface="Consolas"/>
                        </a:rPr>
                        <a:t>     </a:t>
                      </a:r>
                      <a:r>
                        <a:rPr lang="en-IN">
                          <a:solidFill>
                            <a:srgbClr val="888888"/>
                          </a:solidFill>
                          <a:highlight>
                            <a:srgbClr val="333333"/>
                          </a:highlight>
                          <a:latin typeface="Consolas"/>
                          <a:ea typeface="Consolas"/>
                          <a:cs typeface="Consolas"/>
                          <a:sym typeface="Consolas"/>
                        </a:rPr>
                        <a:t>//if - else  statements</a:t>
                      </a:r>
                      <a:br>
                        <a:rPr lang="en-IN">
                          <a:solidFill>
                            <a:srgbClr val="FFFFFF"/>
                          </a:solidFill>
                          <a:highlight>
                            <a:srgbClr val="333333"/>
                          </a:highlight>
                          <a:latin typeface="Consolas"/>
                          <a:ea typeface="Consolas"/>
                          <a:cs typeface="Consolas"/>
                          <a:sym typeface="Consolas"/>
                        </a:rPr>
                      </a:br>
                      <a:r>
                        <a:rPr lang="en-IN">
                          <a:solidFill>
                            <a:srgbClr val="FFFFFF"/>
                          </a:solidFill>
                          <a:highlight>
                            <a:srgbClr val="333333"/>
                          </a:highlight>
                          <a:latin typeface="Consolas"/>
                          <a:ea typeface="Consolas"/>
                          <a:cs typeface="Consolas"/>
                          <a:sym typeface="Consolas"/>
                        </a:rPr>
                        <a:t>     </a:t>
                      </a:r>
                      <a:r>
                        <a:rPr lang="en-IN">
                          <a:solidFill>
                            <a:srgbClr val="FCC28C"/>
                          </a:solidFill>
                          <a:highlight>
                            <a:srgbClr val="333333"/>
                          </a:highlight>
                          <a:latin typeface="Consolas"/>
                          <a:ea typeface="Consolas"/>
                          <a:cs typeface="Consolas"/>
                          <a:sym typeface="Consolas"/>
                        </a:rPr>
                        <a:t>int</a:t>
                      </a:r>
                      <a:r>
                        <a:rPr lang="en-IN">
                          <a:solidFill>
                            <a:srgbClr val="FFFFFF"/>
                          </a:solidFill>
                          <a:highlight>
                            <a:srgbClr val="333333"/>
                          </a:highlight>
                          <a:latin typeface="Consolas"/>
                          <a:ea typeface="Consolas"/>
                          <a:cs typeface="Consolas"/>
                          <a:sym typeface="Consolas"/>
                        </a:rPr>
                        <a:t> a = </a:t>
                      </a:r>
                      <a:r>
                        <a:rPr lang="en-IN">
                          <a:solidFill>
                            <a:srgbClr val="D36363"/>
                          </a:solidFill>
                          <a:highlight>
                            <a:srgbClr val="333333"/>
                          </a:highlight>
                          <a:latin typeface="Consolas"/>
                          <a:ea typeface="Consolas"/>
                          <a:cs typeface="Consolas"/>
                          <a:sym typeface="Consolas"/>
                        </a:rPr>
                        <a:t>2</a:t>
                      </a:r>
                      <a:r>
                        <a:rPr lang="en-IN">
                          <a:solidFill>
                            <a:srgbClr val="FFFFFF"/>
                          </a:solidFill>
                          <a:highlight>
                            <a:srgbClr val="333333"/>
                          </a:highlight>
                          <a:latin typeface="Consolas"/>
                          <a:ea typeface="Consolas"/>
                          <a:cs typeface="Consolas"/>
                          <a:sym typeface="Consolas"/>
                        </a:rPr>
                        <a:t>;</a:t>
                      </a:r>
                      <a:br>
                        <a:rPr lang="en-IN">
                          <a:solidFill>
                            <a:srgbClr val="FFFFFF"/>
                          </a:solidFill>
                          <a:highlight>
                            <a:srgbClr val="333333"/>
                          </a:highlight>
                          <a:latin typeface="Consolas"/>
                          <a:ea typeface="Consolas"/>
                          <a:cs typeface="Consolas"/>
                          <a:sym typeface="Consolas"/>
                        </a:rPr>
                      </a:br>
                      <a:r>
                        <a:rPr lang="en-IN">
                          <a:solidFill>
                            <a:srgbClr val="FFFFFF"/>
                          </a:solidFill>
                          <a:highlight>
                            <a:srgbClr val="333333"/>
                          </a:highlight>
                          <a:latin typeface="Consolas"/>
                          <a:ea typeface="Consolas"/>
                          <a:cs typeface="Consolas"/>
                          <a:sym typeface="Consolas"/>
                        </a:rPr>
                        <a:t>     Scanner sc = </a:t>
                      </a:r>
                      <a:r>
                        <a:rPr lang="en-IN">
                          <a:solidFill>
                            <a:srgbClr val="FCC28C"/>
                          </a:solidFill>
                          <a:highlight>
                            <a:srgbClr val="333333"/>
                          </a:highlight>
                          <a:latin typeface="Consolas"/>
                          <a:ea typeface="Consolas"/>
                          <a:cs typeface="Consolas"/>
                          <a:sym typeface="Consolas"/>
                        </a:rPr>
                        <a:t>new</a:t>
                      </a:r>
                      <a:r>
                        <a:rPr lang="en-IN">
                          <a:solidFill>
                            <a:srgbClr val="FFFFFF"/>
                          </a:solidFill>
                          <a:highlight>
                            <a:srgbClr val="333333"/>
                          </a:highlight>
                          <a:latin typeface="Consolas"/>
                          <a:ea typeface="Consolas"/>
                          <a:cs typeface="Consolas"/>
                          <a:sym typeface="Consolas"/>
                        </a:rPr>
                        <a:t> Scanner(System.in);</a:t>
                      </a:r>
                      <a:br>
                        <a:rPr lang="en-IN">
                          <a:solidFill>
                            <a:srgbClr val="FFFFFF"/>
                          </a:solidFill>
                          <a:highlight>
                            <a:srgbClr val="333333"/>
                          </a:highlight>
                          <a:latin typeface="Consolas"/>
                          <a:ea typeface="Consolas"/>
                          <a:cs typeface="Consolas"/>
                          <a:sym typeface="Consolas"/>
                        </a:rPr>
                      </a:br>
                      <a:r>
                        <a:rPr lang="en-IN">
                          <a:solidFill>
                            <a:srgbClr val="FFFFFF"/>
                          </a:solidFill>
                          <a:highlight>
                            <a:srgbClr val="333333"/>
                          </a:highlight>
                          <a:latin typeface="Consolas"/>
                          <a:ea typeface="Consolas"/>
                          <a:cs typeface="Consolas"/>
                          <a:sym typeface="Consolas"/>
                        </a:rPr>
                        <a:t>     </a:t>
                      </a:r>
                      <a:r>
                        <a:rPr lang="en-IN">
                          <a:solidFill>
                            <a:srgbClr val="FCC28C"/>
                          </a:solidFill>
                          <a:highlight>
                            <a:srgbClr val="333333"/>
                          </a:highlight>
                          <a:latin typeface="Consolas"/>
                          <a:ea typeface="Consolas"/>
                          <a:cs typeface="Consolas"/>
                          <a:sym typeface="Consolas"/>
                        </a:rPr>
                        <a:t>int</a:t>
                      </a:r>
                      <a:r>
                        <a:rPr lang="en-IN">
                          <a:solidFill>
                            <a:srgbClr val="FFFFFF"/>
                          </a:solidFill>
                          <a:highlight>
                            <a:srgbClr val="333333"/>
                          </a:highlight>
                          <a:latin typeface="Consolas"/>
                          <a:ea typeface="Consolas"/>
                          <a:cs typeface="Consolas"/>
                          <a:sym typeface="Consolas"/>
                        </a:rPr>
                        <a:t> b = sc.nextInt();</a:t>
                      </a:r>
                      <a:br>
                        <a:rPr lang="en-IN">
                          <a:solidFill>
                            <a:srgbClr val="FFFFFF"/>
                          </a:solidFill>
                          <a:highlight>
                            <a:srgbClr val="333333"/>
                          </a:highlight>
                          <a:latin typeface="Consolas"/>
                          <a:ea typeface="Consolas"/>
                          <a:cs typeface="Consolas"/>
                          <a:sym typeface="Consolas"/>
                        </a:rPr>
                      </a:br>
                      <a:r>
                        <a:rPr lang="en-IN">
                          <a:solidFill>
                            <a:srgbClr val="FFFFFF"/>
                          </a:solidFill>
                          <a:highlight>
                            <a:srgbClr val="333333"/>
                          </a:highlight>
                          <a:latin typeface="Consolas"/>
                          <a:ea typeface="Consolas"/>
                          <a:cs typeface="Consolas"/>
                          <a:sym typeface="Consolas"/>
                        </a:rPr>
                        <a:t>     </a:t>
                      </a:r>
                      <a:r>
                        <a:rPr lang="en-IN">
                          <a:solidFill>
                            <a:srgbClr val="FCC28C"/>
                          </a:solidFill>
                          <a:highlight>
                            <a:srgbClr val="333333"/>
                          </a:highlight>
                          <a:latin typeface="Consolas"/>
                          <a:ea typeface="Consolas"/>
                          <a:cs typeface="Consolas"/>
                          <a:sym typeface="Consolas"/>
                        </a:rPr>
                        <a:t>if</a:t>
                      </a:r>
                      <a:r>
                        <a:rPr lang="en-IN">
                          <a:solidFill>
                            <a:srgbClr val="FFFFFF"/>
                          </a:solidFill>
                          <a:highlight>
                            <a:srgbClr val="333333"/>
                          </a:highlight>
                          <a:latin typeface="Consolas"/>
                          <a:ea typeface="Consolas"/>
                          <a:cs typeface="Consolas"/>
                          <a:sym typeface="Consolas"/>
                        </a:rPr>
                        <a:t>(a&lt;b)</a:t>
                      </a:r>
                      <a:br>
                        <a:rPr lang="en-IN">
                          <a:solidFill>
                            <a:srgbClr val="FFFFFF"/>
                          </a:solidFill>
                          <a:highlight>
                            <a:srgbClr val="333333"/>
                          </a:highlight>
                          <a:latin typeface="Consolas"/>
                          <a:ea typeface="Consolas"/>
                          <a:cs typeface="Consolas"/>
                          <a:sym typeface="Consolas"/>
                        </a:rPr>
                      </a:br>
                      <a:r>
                        <a:rPr lang="en-IN">
                          <a:solidFill>
                            <a:srgbClr val="FFFFFF"/>
                          </a:solidFill>
                          <a:highlight>
                            <a:srgbClr val="333333"/>
                          </a:highlight>
                          <a:latin typeface="Consolas"/>
                          <a:ea typeface="Consolas"/>
                          <a:cs typeface="Consolas"/>
                          <a:sym typeface="Consolas"/>
                        </a:rPr>
                        <a:t>        System.out.println(</a:t>
                      </a:r>
                      <a:r>
                        <a:rPr lang="en-IN">
                          <a:solidFill>
                            <a:srgbClr val="A2FCA2"/>
                          </a:solidFill>
                          <a:highlight>
                            <a:srgbClr val="333333"/>
                          </a:highlight>
                          <a:latin typeface="Consolas"/>
                          <a:ea typeface="Consolas"/>
                          <a:cs typeface="Consolas"/>
                          <a:sym typeface="Consolas"/>
                        </a:rPr>
                        <a:t>"b is greater"</a:t>
                      </a:r>
                      <a:r>
                        <a:rPr lang="en-IN">
                          <a:solidFill>
                            <a:srgbClr val="FFFFFF"/>
                          </a:solidFill>
                          <a:highlight>
                            <a:srgbClr val="333333"/>
                          </a:highlight>
                          <a:latin typeface="Consolas"/>
                          <a:ea typeface="Consolas"/>
                          <a:cs typeface="Consolas"/>
                          <a:sym typeface="Consolas"/>
                        </a:rPr>
                        <a:t>);</a:t>
                      </a:r>
                      <a:br>
                        <a:rPr lang="en-IN">
                          <a:solidFill>
                            <a:srgbClr val="FFFFFF"/>
                          </a:solidFill>
                          <a:highlight>
                            <a:srgbClr val="333333"/>
                          </a:highlight>
                          <a:latin typeface="Consolas"/>
                          <a:ea typeface="Consolas"/>
                          <a:cs typeface="Consolas"/>
                          <a:sym typeface="Consolas"/>
                        </a:rPr>
                      </a:br>
                      <a:r>
                        <a:rPr lang="en-IN">
                          <a:solidFill>
                            <a:srgbClr val="FFFFFF"/>
                          </a:solidFill>
                          <a:highlight>
                            <a:srgbClr val="333333"/>
                          </a:highlight>
                          <a:latin typeface="Consolas"/>
                          <a:ea typeface="Consolas"/>
                          <a:cs typeface="Consolas"/>
                          <a:sym typeface="Consolas"/>
                        </a:rPr>
                        <a:t>     </a:t>
                      </a:r>
                      <a:r>
                        <a:rPr lang="en-IN">
                          <a:solidFill>
                            <a:srgbClr val="FCC28C"/>
                          </a:solidFill>
                          <a:highlight>
                            <a:srgbClr val="333333"/>
                          </a:highlight>
                          <a:latin typeface="Consolas"/>
                          <a:ea typeface="Consolas"/>
                          <a:cs typeface="Consolas"/>
                          <a:sym typeface="Consolas"/>
                        </a:rPr>
                        <a:t>else</a:t>
                      </a:r>
                      <a:br>
                        <a:rPr lang="en-IN">
                          <a:solidFill>
                            <a:srgbClr val="FFFFFF"/>
                          </a:solidFill>
                          <a:highlight>
                            <a:srgbClr val="333333"/>
                          </a:highlight>
                          <a:latin typeface="Consolas"/>
                          <a:ea typeface="Consolas"/>
                          <a:cs typeface="Consolas"/>
                          <a:sym typeface="Consolas"/>
                        </a:rPr>
                      </a:br>
                      <a:r>
                        <a:rPr lang="en-IN">
                          <a:solidFill>
                            <a:srgbClr val="FFFFFF"/>
                          </a:solidFill>
                          <a:highlight>
                            <a:srgbClr val="333333"/>
                          </a:highlight>
                          <a:latin typeface="Consolas"/>
                          <a:ea typeface="Consolas"/>
                          <a:cs typeface="Consolas"/>
                          <a:sym typeface="Consolas"/>
                        </a:rPr>
                        <a:t>        System.out.println(</a:t>
                      </a:r>
                      <a:r>
                        <a:rPr lang="en-IN">
                          <a:solidFill>
                            <a:srgbClr val="A2FCA2"/>
                          </a:solidFill>
                          <a:highlight>
                            <a:srgbClr val="333333"/>
                          </a:highlight>
                          <a:latin typeface="Consolas"/>
                          <a:ea typeface="Consolas"/>
                          <a:cs typeface="Consolas"/>
                          <a:sym typeface="Consolas"/>
                        </a:rPr>
                        <a:t>"a is greater"</a:t>
                      </a:r>
                      <a:r>
                        <a:rPr lang="en-IN">
                          <a:solidFill>
                            <a:srgbClr val="FFFFFF"/>
                          </a:solidFill>
                          <a:highlight>
                            <a:srgbClr val="333333"/>
                          </a:highlight>
                          <a:latin typeface="Consolas"/>
                          <a:ea typeface="Consolas"/>
                          <a:cs typeface="Consolas"/>
                          <a:sym typeface="Consolas"/>
                        </a:rPr>
                        <a:t>);</a:t>
                      </a:r>
                      <a:br>
                        <a:rPr lang="en-IN">
                          <a:solidFill>
                            <a:srgbClr val="FFFFFF"/>
                          </a:solidFill>
                          <a:highlight>
                            <a:srgbClr val="333333"/>
                          </a:highlight>
                          <a:latin typeface="Consolas"/>
                          <a:ea typeface="Consolas"/>
                          <a:cs typeface="Consolas"/>
                          <a:sym typeface="Consolas"/>
                        </a:rPr>
                      </a:br>
                      <a:r>
                        <a:rPr lang="en-IN">
                          <a:solidFill>
                            <a:srgbClr val="FFFFFF"/>
                          </a:solidFill>
                          <a:highlight>
                            <a:srgbClr val="333333"/>
                          </a:highlight>
                          <a:latin typeface="Consolas"/>
                          <a:ea typeface="Consolas"/>
                          <a:cs typeface="Consolas"/>
                          <a:sym typeface="Consolas"/>
                        </a:rPr>
                        <a:t>  }</a:t>
                      </a:r>
                      <a:br>
                        <a:rPr lang="en-IN">
                          <a:solidFill>
                            <a:srgbClr val="FFFFFF"/>
                          </a:solidFill>
                          <a:highlight>
                            <a:srgbClr val="333333"/>
                          </a:highlight>
                          <a:latin typeface="Consolas"/>
                          <a:ea typeface="Consolas"/>
                          <a:cs typeface="Consolas"/>
                          <a:sym typeface="Consolas"/>
                        </a:rPr>
                      </a:br>
                      <a:r>
                        <a:rPr lang="en-IN">
                          <a:solidFill>
                            <a:srgbClr val="FFFFFF"/>
                          </a:solidFill>
                          <a:highlight>
                            <a:srgbClr val="333333"/>
                          </a:highlight>
                          <a:latin typeface="Consolas"/>
                          <a:ea typeface="Consolas"/>
                          <a:cs typeface="Consolas"/>
                          <a:sym typeface="Consolas"/>
                        </a:rPr>
                        <a:t>}</a:t>
                      </a:r>
                      <a:endParaRPr>
                        <a:solidFill>
                          <a:srgbClr val="A9B7C6"/>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82"/>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1171" name="Google Shape;1171;p82"/>
          <p:cNvSpPr txBox="1"/>
          <p:nvPr/>
        </p:nvSpPr>
        <p:spPr>
          <a:xfrm>
            <a:off x="385994" y="126216"/>
            <a:ext cx="42927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Hands-On Exercise 2</a:t>
            </a:r>
            <a:endParaRPr b="0" i="0" sz="2340" u="none" cap="none" strike="noStrike">
              <a:solidFill>
                <a:schemeClr val="lt1"/>
              </a:solidFill>
              <a:latin typeface="Proxima Nova"/>
              <a:ea typeface="Proxima Nova"/>
              <a:cs typeface="Proxima Nova"/>
              <a:sym typeface="Proxima Nova"/>
            </a:endParaRPr>
          </a:p>
        </p:txBody>
      </p:sp>
      <p:sp>
        <p:nvSpPr>
          <p:cNvPr id="1172" name="Google Shape;1172;p82"/>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3" name="Google Shape;1173;p82"/>
          <p:cNvSpPr txBox="1"/>
          <p:nvPr>
            <p:ph idx="1" type="body"/>
          </p:nvPr>
        </p:nvSpPr>
        <p:spPr>
          <a:xfrm>
            <a:off x="458901" y="1087069"/>
            <a:ext cx="7507200" cy="329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None/>
            </a:pPr>
            <a:r>
              <a:rPr lang="en-IN" sz="1400"/>
              <a:t>Take a number as an input from the user and find out whether the </a:t>
            </a:r>
            <a:r>
              <a:rPr lang="en-IN" sz="1400"/>
              <a:t>number</a:t>
            </a:r>
            <a:r>
              <a:rPr lang="en-IN" sz="1400"/>
              <a:t> is even or odd.</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38"/>
          <p:cNvSpPr txBox="1"/>
          <p:nvPr>
            <p:ph idx="12" type="sldNum"/>
          </p:nvPr>
        </p:nvSpPr>
        <p:spPr>
          <a:xfrm>
            <a:off x="6467475" y="4767263"/>
            <a:ext cx="20574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663" name="Google Shape;663;p38"/>
          <p:cNvSpPr txBox="1"/>
          <p:nvPr/>
        </p:nvSpPr>
        <p:spPr>
          <a:xfrm>
            <a:off x="638175" y="654907"/>
            <a:ext cx="44325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chemeClr val="lt1"/>
                </a:solidFill>
                <a:latin typeface="Calibri"/>
                <a:ea typeface="Calibri"/>
                <a:cs typeface="Calibri"/>
                <a:sym typeface="Calibri"/>
              </a:rPr>
              <a:t>Today’s Agenda</a:t>
            </a:r>
            <a:endParaRPr b="0" i="0" sz="2800" u="none" cap="none" strike="noStrike">
              <a:solidFill>
                <a:schemeClr val="lt1"/>
              </a:solidFill>
              <a:latin typeface="Calibri"/>
              <a:ea typeface="Calibri"/>
              <a:cs typeface="Calibri"/>
              <a:sym typeface="Calibri"/>
            </a:endParaRPr>
          </a:p>
        </p:txBody>
      </p:sp>
      <p:sp>
        <p:nvSpPr>
          <p:cNvPr id="664" name="Google Shape;664;p38"/>
          <p:cNvSpPr txBox="1"/>
          <p:nvPr/>
        </p:nvSpPr>
        <p:spPr>
          <a:xfrm>
            <a:off x="638175" y="1507524"/>
            <a:ext cx="4887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1</a:t>
            </a:r>
            <a:endParaRPr b="0" i="0" sz="1800" u="none" cap="none" strike="noStrike">
              <a:solidFill>
                <a:schemeClr val="lt1"/>
              </a:solidFill>
              <a:latin typeface="Calibri"/>
              <a:ea typeface="Calibri"/>
              <a:cs typeface="Calibri"/>
              <a:sym typeface="Calibri"/>
            </a:endParaRPr>
          </a:p>
        </p:txBody>
      </p:sp>
      <p:sp>
        <p:nvSpPr>
          <p:cNvPr id="665" name="Google Shape;665;p38"/>
          <p:cNvSpPr txBox="1"/>
          <p:nvPr/>
        </p:nvSpPr>
        <p:spPr>
          <a:xfrm>
            <a:off x="1126962" y="1507524"/>
            <a:ext cx="6489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IN" sz="1800">
                <a:solidFill>
                  <a:srgbClr val="FFFFFF"/>
                </a:solidFill>
                <a:latin typeface="Calibri"/>
                <a:ea typeface="Calibri"/>
                <a:cs typeface="Calibri"/>
                <a:sym typeface="Calibri"/>
              </a:rPr>
              <a:t>Operators and Their Types</a:t>
            </a:r>
            <a:endParaRPr i="0" sz="1800" u="none" cap="none" strike="noStrike">
              <a:solidFill>
                <a:srgbClr val="FFFFFF"/>
              </a:solidFill>
              <a:latin typeface="Calibri"/>
              <a:ea typeface="Calibri"/>
              <a:cs typeface="Calibri"/>
              <a:sym typeface="Calibri"/>
            </a:endParaRPr>
          </a:p>
        </p:txBody>
      </p:sp>
      <p:sp>
        <p:nvSpPr>
          <p:cNvPr id="666" name="Google Shape;666;p38"/>
          <p:cNvSpPr txBox="1"/>
          <p:nvPr/>
        </p:nvSpPr>
        <p:spPr>
          <a:xfrm>
            <a:off x="642293" y="1931780"/>
            <a:ext cx="4887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2</a:t>
            </a:r>
            <a:endParaRPr b="0" i="0" sz="1800" u="none" cap="none" strike="noStrike">
              <a:solidFill>
                <a:schemeClr val="lt1"/>
              </a:solidFill>
              <a:latin typeface="Calibri"/>
              <a:ea typeface="Calibri"/>
              <a:cs typeface="Calibri"/>
              <a:sym typeface="Calibri"/>
            </a:endParaRPr>
          </a:p>
        </p:txBody>
      </p:sp>
      <p:sp>
        <p:nvSpPr>
          <p:cNvPr id="667" name="Google Shape;667;p38"/>
          <p:cNvSpPr txBox="1"/>
          <p:nvPr/>
        </p:nvSpPr>
        <p:spPr>
          <a:xfrm>
            <a:off x="1131080" y="1931780"/>
            <a:ext cx="7393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Expressions and Statements</a:t>
            </a:r>
            <a:endParaRPr b="0" i="0" sz="1800" u="none" cap="none" strike="noStrike">
              <a:solidFill>
                <a:schemeClr val="lt1"/>
              </a:solidFill>
              <a:latin typeface="Calibri"/>
              <a:ea typeface="Calibri"/>
              <a:cs typeface="Calibri"/>
              <a:sym typeface="Calibri"/>
            </a:endParaRPr>
          </a:p>
        </p:txBody>
      </p:sp>
      <p:sp>
        <p:nvSpPr>
          <p:cNvPr id="668" name="Google Shape;668;p38"/>
          <p:cNvSpPr txBox="1"/>
          <p:nvPr/>
        </p:nvSpPr>
        <p:spPr>
          <a:xfrm>
            <a:off x="638176" y="2810754"/>
            <a:ext cx="4887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669" name="Google Shape;669;p38"/>
          <p:cNvSpPr txBox="1"/>
          <p:nvPr/>
        </p:nvSpPr>
        <p:spPr>
          <a:xfrm>
            <a:off x="1126962" y="2810754"/>
            <a:ext cx="70014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Conditionals in Java</a:t>
            </a:r>
            <a:endParaRPr b="0" i="0" sz="1800" u="none" cap="none" strike="noStrike">
              <a:solidFill>
                <a:schemeClr val="lt1"/>
              </a:solidFill>
              <a:latin typeface="Calibri"/>
              <a:ea typeface="Calibri"/>
              <a:cs typeface="Calibri"/>
              <a:sym typeface="Calibri"/>
            </a:endParaRPr>
          </a:p>
        </p:txBody>
      </p:sp>
      <p:sp>
        <p:nvSpPr>
          <p:cNvPr id="670" name="Google Shape;670;p38"/>
          <p:cNvSpPr txBox="1"/>
          <p:nvPr/>
        </p:nvSpPr>
        <p:spPr>
          <a:xfrm>
            <a:off x="638175" y="2371267"/>
            <a:ext cx="4887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671" name="Google Shape;671;p38"/>
          <p:cNvSpPr txBox="1"/>
          <p:nvPr/>
        </p:nvSpPr>
        <p:spPr>
          <a:xfrm>
            <a:off x="1126962" y="2371267"/>
            <a:ext cx="7393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Operator Precedence and Associativity</a:t>
            </a:r>
            <a:endParaRPr b="0" i="0" sz="1400" u="none" cap="none" strike="noStrike">
              <a:solidFill>
                <a:srgbClr val="000000"/>
              </a:solidFill>
              <a:latin typeface="Arial"/>
              <a:ea typeface="Arial"/>
              <a:cs typeface="Arial"/>
              <a:sym typeface="Arial"/>
            </a:endParaRPr>
          </a:p>
        </p:txBody>
      </p:sp>
      <p:sp>
        <p:nvSpPr>
          <p:cNvPr id="672" name="Google Shape;672;p38"/>
          <p:cNvSpPr txBox="1"/>
          <p:nvPr>
            <p:ph idx="11" type="ftr"/>
          </p:nvPr>
        </p:nvSpPr>
        <p:spPr>
          <a:xfrm>
            <a:off x="2483600" y="4812700"/>
            <a:ext cx="4432500" cy="273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IN"/>
              <a:t>Crash Course - Foundation of Programming</a:t>
            </a:r>
            <a:endParaRPr/>
          </a:p>
        </p:txBody>
      </p:sp>
      <p:sp>
        <p:nvSpPr>
          <p:cNvPr id="673" name="Google Shape;673;p38"/>
          <p:cNvSpPr txBox="1"/>
          <p:nvPr/>
        </p:nvSpPr>
        <p:spPr>
          <a:xfrm>
            <a:off x="642288" y="3250229"/>
            <a:ext cx="4887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674" name="Google Shape;674;p38"/>
          <p:cNvSpPr txBox="1"/>
          <p:nvPr/>
        </p:nvSpPr>
        <p:spPr>
          <a:xfrm>
            <a:off x="1131075" y="3250229"/>
            <a:ext cx="70014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Ternary Operator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83"/>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180" name="Google Shape;1180;p83"/>
          <p:cNvSpPr txBox="1"/>
          <p:nvPr>
            <p:ph idx="1" type="body"/>
          </p:nvPr>
        </p:nvSpPr>
        <p:spPr>
          <a:xfrm>
            <a:off x="346832" y="737950"/>
            <a:ext cx="8222400" cy="36975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Clr>
                <a:schemeClr val="dk1"/>
              </a:buClr>
              <a:buSzPts val="1100"/>
              <a:buFont typeface="Arial"/>
              <a:buNone/>
            </a:pPr>
            <a:r>
              <a:rPr lang="en-IN" sz="1400">
                <a:highlight>
                  <a:schemeClr val="lt1"/>
                </a:highlight>
              </a:rPr>
              <a:t>So far, we have seen cases with only two options, i.e., either the if condition gets satisfied or the else </a:t>
            </a:r>
            <a:r>
              <a:rPr lang="en-IN" sz="1400">
                <a:highlight>
                  <a:srgbClr val="FFFFFF"/>
                </a:highlight>
              </a:rPr>
              <a:t>statement is</a:t>
            </a:r>
            <a:r>
              <a:rPr lang="en-IN" sz="1400">
                <a:highlight>
                  <a:schemeClr val="lt1"/>
                </a:highlight>
              </a:rPr>
              <a:t> executed. </a:t>
            </a:r>
            <a:endParaRPr sz="1400">
              <a:highlight>
                <a:schemeClr val="lt1"/>
              </a:highlight>
            </a:endParaRPr>
          </a:p>
          <a:p>
            <a:pPr indent="0" lvl="0" marL="0" rtl="0" algn="l">
              <a:spcBef>
                <a:spcPts val="750"/>
              </a:spcBef>
              <a:spcAft>
                <a:spcPts val="0"/>
              </a:spcAft>
              <a:buNone/>
            </a:pPr>
            <a:r>
              <a:rPr lang="en-IN" sz="1400">
                <a:highlight>
                  <a:schemeClr val="lt1"/>
                </a:highlight>
              </a:rPr>
              <a:t>However, there could be cases where we have more than two options. For example, whether a number is positive, zero or negative.</a:t>
            </a:r>
            <a:endParaRPr sz="1400">
              <a:highlight>
                <a:schemeClr val="lt1"/>
              </a:highlight>
            </a:endParaRPr>
          </a:p>
          <a:p>
            <a:pPr indent="0" lvl="0" marL="0" rtl="0" algn="l">
              <a:spcBef>
                <a:spcPts val="750"/>
              </a:spcBef>
              <a:spcAft>
                <a:spcPts val="0"/>
              </a:spcAft>
              <a:buNone/>
            </a:pPr>
            <a:r>
              <a:t/>
            </a:r>
            <a:endParaRPr sz="1400">
              <a:highlight>
                <a:schemeClr val="lt1"/>
              </a:highlight>
            </a:endParaRPr>
          </a:p>
          <a:p>
            <a:pPr indent="0" lvl="0" marL="0" rtl="0" algn="l">
              <a:spcBef>
                <a:spcPts val="750"/>
              </a:spcBef>
              <a:spcAft>
                <a:spcPts val="0"/>
              </a:spcAft>
              <a:buNone/>
            </a:pPr>
            <a:r>
              <a:rPr lang="en-IN" sz="1400">
                <a:highlight>
                  <a:schemeClr val="lt1"/>
                </a:highlight>
              </a:rPr>
              <a:t>In such cases, we use the else-if statement for checking the conditions. Only those statements inside the conditional block whose condition is satisfied are executed.</a:t>
            </a:r>
            <a:endParaRPr sz="1400">
              <a:highlight>
                <a:schemeClr val="lt1"/>
              </a:highlight>
            </a:endParaRPr>
          </a:p>
          <a:p>
            <a:pPr indent="0" lvl="0" marL="0" rtl="0" algn="l">
              <a:spcBef>
                <a:spcPts val="750"/>
              </a:spcBef>
              <a:spcAft>
                <a:spcPts val="0"/>
              </a:spcAft>
              <a:buNone/>
            </a:pPr>
            <a:r>
              <a:t/>
            </a:r>
            <a:endParaRPr sz="1400">
              <a:highlight>
                <a:schemeClr val="lt1"/>
              </a:highlight>
            </a:endParaRPr>
          </a:p>
          <a:p>
            <a:pPr indent="0" lvl="0" marL="0" rtl="0" algn="l">
              <a:spcBef>
                <a:spcPts val="750"/>
              </a:spcBef>
              <a:spcAft>
                <a:spcPts val="0"/>
              </a:spcAft>
              <a:buClr>
                <a:schemeClr val="dk1"/>
              </a:buClr>
              <a:buSzPts val="1100"/>
              <a:buFont typeface="Arial"/>
              <a:buNone/>
            </a:pPr>
            <a:r>
              <a:rPr lang="en-IN" sz="1400">
                <a:highlight>
                  <a:schemeClr val="lt1"/>
                </a:highlight>
              </a:rPr>
              <a:t>If none of the conditions is satisfied, then the else block is executed.</a:t>
            </a:r>
            <a:endParaRPr sz="1400">
              <a:highlight>
                <a:schemeClr val="lt1"/>
              </a:highlight>
            </a:endParaRPr>
          </a:p>
          <a:p>
            <a:pPr indent="0" lvl="0" marL="0" rtl="0" algn="l">
              <a:spcBef>
                <a:spcPts val="750"/>
              </a:spcBef>
              <a:spcAft>
                <a:spcPts val="0"/>
              </a:spcAft>
              <a:buNone/>
            </a:pPr>
            <a:r>
              <a:t/>
            </a:r>
            <a:endParaRPr sz="1200">
              <a:highlight>
                <a:srgbClr val="FFFFFF"/>
              </a:highlight>
              <a:latin typeface="Roboto"/>
              <a:ea typeface="Roboto"/>
              <a:cs typeface="Roboto"/>
              <a:sym typeface="Roboto"/>
            </a:endParaRPr>
          </a:p>
          <a:p>
            <a:pPr indent="0" lvl="0" marL="0" rtl="0" algn="l">
              <a:spcBef>
                <a:spcPts val="750"/>
              </a:spcBef>
              <a:spcAft>
                <a:spcPts val="0"/>
              </a:spcAft>
              <a:buNone/>
            </a:pPr>
            <a:r>
              <a:rPr b="1" lang="en-IN" sz="1200">
                <a:highlight>
                  <a:srgbClr val="FFFFFF"/>
                </a:highlight>
                <a:latin typeface="Roboto"/>
                <a:ea typeface="Roboto"/>
                <a:cs typeface="Roboto"/>
                <a:sym typeface="Roboto"/>
              </a:rPr>
              <a:t>Syntax:</a:t>
            </a:r>
            <a:endParaRPr b="1" sz="1200">
              <a:highlight>
                <a:srgbClr val="FFFFFF"/>
              </a:highlight>
              <a:latin typeface="Roboto"/>
              <a:ea typeface="Roboto"/>
              <a:cs typeface="Roboto"/>
              <a:sym typeface="Roboto"/>
            </a:endParaRPr>
          </a:p>
          <a:p>
            <a:pPr indent="0" lvl="0" marL="0" rtl="0" algn="l">
              <a:spcBef>
                <a:spcPts val="750"/>
              </a:spcBef>
              <a:spcAft>
                <a:spcPts val="0"/>
              </a:spcAft>
              <a:buNone/>
            </a:pPr>
            <a:r>
              <a:t/>
            </a:r>
            <a:endParaRPr sz="1200">
              <a:highlight>
                <a:srgbClr val="FFFFFF"/>
              </a:highlight>
              <a:latin typeface="Roboto"/>
              <a:ea typeface="Roboto"/>
              <a:cs typeface="Roboto"/>
              <a:sym typeface="Roboto"/>
            </a:endParaRPr>
          </a:p>
        </p:txBody>
      </p:sp>
      <p:sp>
        <p:nvSpPr>
          <p:cNvPr id="1181" name="Google Shape;1181;p83"/>
          <p:cNvSpPr txBox="1"/>
          <p:nvPr>
            <p:ph type="title"/>
          </p:nvPr>
        </p:nvSpPr>
        <p:spPr>
          <a:xfrm>
            <a:off x="316679" y="121966"/>
            <a:ext cx="3735900" cy="382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E</a:t>
            </a:r>
            <a:r>
              <a:rPr lang="en-IN"/>
              <a:t>lse-If Statement</a:t>
            </a:r>
            <a:endParaRPr/>
          </a:p>
        </p:txBody>
      </p:sp>
      <p:graphicFrame>
        <p:nvGraphicFramePr>
          <p:cNvPr id="1182" name="Google Shape;1182;p83"/>
          <p:cNvGraphicFramePr/>
          <p:nvPr/>
        </p:nvGraphicFramePr>
        <p:xfrm>
          <a:off x="1259125" y="3199675"/>
          <a:ext cx="3000000" cy="3000000"/>
        </p:xfrm>
        <a:graphic>
          <a:graphicData uri="http://schemas.openxmlformats.org/drawingml/2006/table">
            <a:tbl>
              <a:tblPr>
                <a:noFill/>
                <a:tableStyleId>{85707ADD-A2B3-4BE1-9A7F-40C5DCAC5219}</a:tableStyleId>
              </a:tblPr>
              <a:tblGrid>
                <a:gridCol w="5554150"/>
              </a:tblGrid>
              <a:tr h="12700">
                <a:tc>
                  <a:txBody>
                    <a:bodyPr/>
                    <a:lstStyle/>
                    <a:p>
                      <a:pPr indent="0" lvl="0" marL="0" rtl="0" algn="l">
                        <a:lnSpc>
                          <a:spcPct val="115000"/>
                        </a:lnSpc>
                        <a:spcBef>
                          <a:spcPts val="0"/>
                        </a:spcBef>
                        <a:spcAft>
                          <a:spcPts val="0"/>
                        </a:spcAft>
                        <a:buNone/>
                      </a:pPr>
                      <a:r>
                        <a:rPr lang="en-IN" sz="1100">
                          <a:solidFill>
                            <a:srgbClr val="FCC28C"/>
                          </a:solidFill>
                          <a:highlight>
                            <a:srgbClr val="333333"/>
                          </a:highlight>
                          <a:latin typeface="Consolas"/>
                          <a:ea typeface="Consolas"/>
                          <a:cs typeface="Consolas"/>
                          <a:sym typeface="Consolas"/>
                        </a:rPr>
                        <a:t>if</a:t>
                      </a:r>
                      <a:r>
                        <a:rPr lang="en-IN" sz="1100">
                          <a:solidFill>
                            <a:srgbClr val="FFFFFF"/>
                          </a:solidFill>
                          <a:highlight>
                            <a:srgbClr val="333333"/>
                          </a:highlight>
                          <a:latin typeface="Consolas"/>
                          <a:ea typeface="Consolas"/>
                          <a:cs typeface="Consolas"/>
                          <a:sym typeface="Consolas"/>
                        </a:rPr>
                        <a:t>(condition1){</a:t>
                      </a:r>
                      <a:br>
                        <a:rPr lang="en-IN" sz="1100">
                          <a:solidFill>
                            <a:srgbClr val="FFFFFF"/>
                          </a:solidFill>
                          <a:highlight>
                            <a:srgbClr val="333333"/>
                          </a:highlight>
                          <a:latin typeface="Consolas"/>
                          <a:ea typeface="Consolas"/>
                          <a:cs typeface="Consolas"/>
                          <a:sym typeface="Consolas"/>
                        </a:rPr>
                      </a:br>
                      <a:r>
                        <a:rPr lang="en-IN" sz="1100">
                          <a:solidFill>
                            <a:srgbClr val="FFFFFF"/>
                          </a:solidFill>
                          <a:highlight>
                            <a:srgbClr val="333333"/>
                          </a:highlight>
                          <a:latin typeface="Consolas"/>
                          <a:ea typeface="Consolas"/>
                          <a:cs typeface="Consolas"/>
                          <a:sym typeface="Consolas"/>
                        </a:rPr>
                        <a:t>  </a:t>
                      </a:r>
                      <a:r>
                        <a:rPr lang="en-IN" sz="1100">
                          <a:solidFill>
                            <a:srgbClr val="888888"/>
                          </a:solidFill>
                          <a:highlight>
                            <a:srgbClr val="333333"/>
                          </a:highlight>
                          <a:latin typeface="Consolas"/>
                          <a:ea typeface="Consolas"/>
                          <a:cs typeface="Consolas"/>
                          <a:sym typeface="Consolas"/>
                        </a:rPr>
                        <a:t>//statement(s) to be executed when the condition is met</a:t>
                      </a:r>
                      <a:br>
                        <a:rPr lang="en-IN" sz="1100">
                          <a:solidFill>
                            <a:srgbClr val="FFFFFF"/>
                          </a:solidFill>
                          <a:highlight>
                            <a:srgbClr val="333333"/>
                          </a:highlight>
                          <a:latin typeface="Consolas"/>
                          <a:ea typeface="Consolas"/>
                          <a:cs typeface="Consolas"/>
                          <a:sym typeface="Consolas"/>
                        </a:rPr>
                      </a:br>
                      <a:r>
                        <a:rPr lang="en-IN" sz="1100">
                          <a:solidFill>
                            <a:srgbClr val="FFFFFF"/>
                          </a:solidFill>
                          <a:highlight>
                            <a:srgbClr val="333333"/>
                          </a:highlight>
                          <a:latin typeface="Consolas"/>
                          <a:ea typeface="Consolas"/>
                          <a:cs typeface="Consolas"/>
                          <a:sym typeface="Consolas"/>
                        </a:rPr>
                        <a:t>} </a:t>
                      </a:r>
                      <a:r>
                        <a:rPr lang="en-IN" sz="1100">
                          <a:solidFill>
                            <a:srgbClr val="FCC28C"/>
                          </a:solidFill>
                          <a:highlight>
                            <a:srgbClr val="333333"/>
                          </a:highlight>
                          <a:latin typeface="Consolas"/>
                          <a:ea typeface="Consolas"/>
                          <a:cs typeface="Consolas"/>
                          <a:sym typeface="Consolas"/>
                        </a:rPr>
                        <a:t>else</a:t>
                      </a:r>
                      <a:r>
                        <a:rPr lang="en-IN" sz="1100">
                          <a:solidFill>
                            <a:srgbClr val="FFFFFF"/>
                          </a:solidFill>
                          <a:highlight>
                            <a:srgbClr val="333333"/>
                          </a:highlight>
                          <a:latin typeface="Consolas"/>
                          <a:ea typeface="Consolas"/>
                          <a:cs typeface="Consolas"/>
                          <a:sym typeface="Consolas"/>
                        </a:rPr>
                        <a:t> </a:t>
                      </a:r>
                      <a:r>
                        <a:rPr lang="en-IN" sz="1100">
                          <a:solidFill>
                            <a:srgbClr val="FCC28C"/>
                          </a:solidFill>
                          <a:highlight>
                            <a:srgbClr val="333333"/>
                          </a:highlight>
                          <a:latin typeface="Consolas"/>
                          <a:ea typeface="Consolas"/>
                          <a:cs typeface="Consolas"/>
                          <a:sym typeface="Consolas"/>
                        </a:rPr>
                        <a:t>if</a:t>
                      </a:r>
                      <a:r>
                        <a:rPr lang="en-IN" sz="1100">
                          <a:solidFill>
                            <a:srgbClr val="FFFFFF"/>
                          </a:solidFill>
                          <a:highlight>
                            <a:srgbClr val="333333"/>
                          </a:highlight>
                          <a:latin typeface="Consolas"/>
                          <a:ea typeface="Consolas"/>
                          <a:cs typeface="Consolas"/>
                          <a:sym typeface="Consolas"/>
                        </a:rPr>
                        <a:t>(condition 2) {</a:t>
                      </a:r>
                      <a:br>
                        <a:rPr lang="en-IN" sz="1100">
                          <a:solidFill>
                            <a:srgbClr val="FFFFFF"/>
                          </a:solidFill>
                          <a:highlight>
                            <a:srgbClr val="333333"/>
                          </a:highlight>
                          <a:latin typeface="Consolas"/>
                          <a:ea typeface="Consolas"/>
                          <a:cs typeface="Consolas"/>
                          <a:sym typeface="Consolas"/>
                        </a:rPr>
                      </a:br>
                      <a:r>
                        <a:rPr lang="en-IN" sz="1100">
                          <a:solidFill>
                            <a:srgbClr val="FFFFFF"/>
                          </a:solidFill>
                          <a:highlight>
                            <a:srgbClr val="333333"/>
                          </a:highlight>
                          <a:latin typeface="Consolas"/>
                          <a:ea typeface="Consolas"/>
                          <a:cs typeface="Consolas"/>
                          <a:sym typeface="Consolas"/>
                        </a:rPr>
                        <a:t>   </a:t>
                      </a:r>
                      <a:r>
                        <a:rPr lang="en-IN" sz="1100">
                          <a:solidFill>
                            <a:srgbClr val="888888"/>
                          </a:solidFill>
                          <a:highlight>
                            <a:srgbClr val="333333"/>
                          </a:highlight>
                          <a:latin typeface="Consolas"/>
                          <a:ea typeface="Consolas"/>
                          <a:cs typeface="Consolas"/>
                          <a:sym typeface="Consolas"/>
                        </a:rPr>
                        <a:t>//statement(s) to be executed when the condition 2 is met.</a:t>
                      </a:r>
                      <a:br>
                        <a:rPr lang="en-IN" sz="1100">
                          <a:solidFill>
                            <a:srgbClr val="FFFFFF"/>
                          </a:solidFill>
                          <a:highlight>
                            <a:srgbClr val="333333"/>
                          </a:highlight>
                          <a:latin typeface="Consolas"/>
                          <a:ea typeface="Consolas"/>
                          <a:cs typeface="Consolas"/>
                          <a:sym typeface="Consolas"/>
                        </a:rPr>
                      </a:br>
                      <a:r>
                        <a:rPr lang="en-IN" sz="1100">
                          <a:solidFill>
                            <a:srgbClr val="FFFFFF"/>
                          </a:solidFill>
                          <a:highlight>
                            <a:srgbClr val="333333"/>
                          </a:highlight>
                          <a:latin typeface="Consolas"/>
                          <a:ea typeface="Consolas"/>
                          <a:cs typeface="Consolas"/>
                          <a:sym typeface="Consolas"/>
                        </a:rPr>
                        <a:t>} </a:t>
                      </a:r>
                      <a:r>
                        <a:rPr lang="en-IN" sz="1100">
                          <a:solidFill>
                            <a:srgbClr val="FCC28C"/>
                          </a:solidFill>
                          <a:highlight>
                            <a:srgbClr val="333333"/>
                          </a:highlight>
                          <a:latin typeface="Consolas"/>
                          <a:ea typeface="Consolas"/>
                          <a:cs typeface="Consolas"/>
                          <a:sym typeface="Consolas"/>
                        </a:rPr>
                        <a:t>else</a:t>
                      </a:r>
                      <a:r>
                        <a:rPr lang="en-IN" sz="1100">
                          <a:solidFill>
                            <a:srgbClr val="FFFFFF"/>
                          </a:solidFill>
                          <a:highlight>
                            <a:srgbClr val="333333"/>
                          </a:highlight>
                          <a:latin typeface="Consolas"/>
                          <a:ea typeface="Consolas"/>
                          <a:cs typeface="Consolas"/>
                          <a:sym typeface="Consolas"/>
                        </a:rPr>
                        <a:t> </a:t>
                      </a:r>
                      <a:r>
                        <a:rPr lang="en-IN" sz="1100">
                          <a:solidFill>
                            <a:srgbClr val="FCC28C"/>
                          </a:solidFill>
                          <a:highlight>
                            <a:srgbClr val="333333"/>
                          </a:highlight>
                          <a:latin typeface="Consolas"/>
                          <a:ea typeface="Consolas"/>
                          <a:cs typeface="Consolas"/>
                          <a:sym typeface="Consolas"/>
                        </a:rPr>
                        <a:t>if</a:t>
                      </a:r>
                      <a:r>
                        <a:rPr lang="en-IN" sz="1100">
                          <a:solidFill>
                            <a:srgbClr val="FFFFFF"/>
                          </a:solidFill>
                          <a:highlight>
                            <a:srgbClr val="333333"/>
                          </a:highlight>
                          <a:latin typeface="Consolas"/>
                          <a:ea typeface="Consolas"/>
                          <a:cs typeface="Consolas"/>
                          <a:sym typeface="Consolas"/>
                        </a:rPr>
                        <a:t>(condition 3) {</a:t>
                      </a:r>
                      <a:br>
                        <a:rPr lang="en-IN" sz="1100">
                          <a:solidFill>
                            <a:srgbClr val="FFFFFF"/>
                          </a:solidFill>
                          <a:highlight>
                            <a:srgbClr val="333333"/>
                          </a:highlight>
                          <a:latin typeface="Consolas"/>
                          <a:ea typeface="Consolas"/>
                          <a:cs typeface="Consolas"/>
                          <a:sym typeface="Consolas"/>
                        </a:rPr>
                      </a:br>
                      <a:r>
                        <a:rPr lang="en-IN" sz="1100">
                          <a:solidFill>
                            <a:srgbClr val="FFFFFF"/>
                          </a:solidFill>
                          <a:highlight>
                            <a:srgbClr val="333333"/>
                          </a:highlight>
                          <a:latin typeface="Consolas"/>
                          <a:ea typeface="Consolas"/>
                          <a:cs typeface="Consolas"/>
                          <a:sym typeface="Consolas"/>
                        </a:rPr>
                        <a:t>   </a:t>
                      </a:r>
                      <a:r>
                        <a:rPr lang="en-IN" sz="1100">
                          <a:solidFill>
                            <a:srgbClr val="888888"/>
                          </a:solidFill>
                          <a:highlight>
                            <a:srgbClr val="333333"/>
                          </a:highlight>
                          <a:latin typeface="Consolas"/>
                          <a:ea typeface="Consolas"/>
                          <a:cs typeface="Consolas"/>
                          <a:sym typeface="Consolas"/>
                        </a:rPr>
                        <a:t>//statement(s) to be executed when the condition 3 is met.</a:t>
                      </a:r>
                      <a:br>
                        <a:rPr lang="en-IN" sz="1100">
                          <a:solidFill>
                            <a:srgbClr val="FFFFFF"/>
                          </a:solidFill>
                          <a:highlight>
                            <a:srgbClr val="333333"/>
                          </a:highlight>
                          <a:latin typeface="Consolas"/>
                          <a:ea typeface="Consolas"/>
                          <a:cs typeface="Consolas"/>
                          <a:sym typeface="Consolas"/>
                        </a:rPr>
                      </a:br>
                      <a:r>
                        <a:rPr lang="en-IN" sz="1100">
                          <a:solidFill>
                            <a:srgbClr val="FFFFFF"/>
                          </a:solidFill>
                          <a:highlight>
                            <a:srgbClr val="333333"/>
                          </a:highlight>
                          <a:latin typeface="Consolas"/>
                          <a:ea typeface="Consolas"/>
                          <a:cs typeface="Consolas"/>
                          <a:sym typeface="Consolas"/>
                        </a:rPr>
                        <a:t>} </a:t>
                      </a:r>
                      <a:r>
                        <a:rPr lang="en-IN" sz="1100">
                          <a:solidFill>
                            <a:srgbClr val="FCC28C"/>
                          </a:solidFill>
                          <a:highlight>
                            <a:srgbClr val="333333"/>
                          </a:highlight>
                          <a:latin typeface="Consolas"/>
                          <a:ea typeface="Consolas"/>
                          <a:cs typeface="Consolas"/>
                          <a:sym typeface="Consolas"/>
                        </a:rPr>
                        <a:t>else</a:t>
                      </a:r>
                      <a:r>
                        <a:rPr lang="en-IN" sz="1100">
                          <a:solidFill>
                            <a:srgbClr val="FFFFFF"/>
                          </a:solidFill>
                          <a:highlight>
                            <a:srgbClr val="333333"/>
                          </a:highlight>
                          <a:latin typeface="Consolas"/>
                          <a:ea typeface="Consolas"/>
                          <a:cs typeface="Consolas"/>
                          <a:sym typeface="Consolas"/>
                        </a:rPr>
                        <a:t> {</a:t>
                      </a:r>
                      <a:br>
                        <a:rPr lang="en-IN" sz="1100">
                          <a:solidFill>
                            <a:srgbClr val="FFFFFF"/>
                          </a:solidFill>
                          <a:highlight>
                            <a:srgbClr val="333333"/>
                          </a:highlight>
                          <a:latin typeface="Consolas"/>
                          <a:ea typeface="Consolas"/>
                          <a:cs typeface="Consolas"/>
                          <a:sym typeface="Consolas"/>
                        </a:rPr>
                      </a:br>
                      <a:r>
                        <a:rPr lang="en-IN" sz="1100">
                          <a:solidFill>
                            <a:srgbClr val="FFFFFF"/>
                          </a:solidFill>
                          <a:highlight>
                            <a:srgbClr val="333333"/>
                          </a:highlight>
                          <a:latin typeface="Consolas"/>
                          <a:ea typeface="Consolas"/>
                          <a:cs typeface="Consolas"/>
                          <a:sym typeface="Consolas"/>
                        </a:rPr>
                        <a:t>   </a:t>
                      </a:r>
                      <a:r>
                        <a:rPr lang="en-IN" sz="1100">
                          <a:solidFill>
                            <a:srgbClr val="888888"/>
                          </a:solidFill>
                          <a:highlight>
                            <a:srgbClr val="333333"/>
                          </a:highlight>
                          <a:latin typeface="Consolas"/>
                          <a:ea typeface="Consolas"/>
                          <a:cs typeface="Consolas"/>
                          <a:sym typeface="Consolas"/>
                        </a:rPr>
                        <a:t>//statement(s) to be executed when none of the conditions is met.</a:t>
                      </a:r>
                      <a:br>
                        <a:rPr lang="en-IN" sz="1100">
                          <a:solidFill>
                            <a:srgbClr val="FFFFFF"/>
                          </a:solidFill>
                          <a:highlight>
                            <a:srgbClr val="333333"/>
                          </a:highlight>
                          <a:latin typeface="Consolas"/>
                          <a:ea typeface="Consolas"/>
                          <a:cs typeface="Consolas"/>
                          <a:sym typeface="Consolas"/>
                        </a:rPr>
                      </a:br>
                      <a:r>
                        <a:rPr lang="en-IN" sz="1100">
                          <a:solidFill>
                            <a:srgbClr val="FFFFFF"/>
                          </a:solidFill>
                          <a:highlight>
                            <a:srgbClr val="333333"/>
                          </a:highlight>
                          <a:latin typeface="Consolas"/>
                          <a:ea typeface="Consolas"/>
                          <a:cs typeface="Consolas"/>
                          <a:sym typeface="Consolas"/>
                        </a:rPr>
                        <a:t>}</a:t>
                      </a:r>
                      <a:endParaRPr sz="1100">
                        <a:solidFill>
                          <a:srgbClr val="888888"/>
                        </a:solidFill>
                        <a:highlight>
                          <a:srgbClr val="333333"/>
                        </a:highlight>
                        <a:latin typeface="Consolas"/>
                        <a:ea typeface="Consolas"/>
                        <a:cs typeface="Consolas"/>
                        <a:sym typeface="Consolas"/>
                      </a:endParaRPr>
                    </a:p>
                  </a:txBody>
                  <a:tcPr marT="63500" marB="63500" marR="63500" marL="63500">
                    <a:solidFill>
                      <a:srgbClr val="333333"/>
                    </a:solidFill>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84"/>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189" name="Google Shape;1189;p84"/>
          <p:cNvSpPr txBox="1"/>
          <p:nvPr>
            <p:ph type="title"/>
          </p:nvPr>
        </p:nvSpPr>
        <p:spPr>
          <a:xfrm>
            <a:off x="316673" y="121975"/>
            <a:ext cx="5372100" cy="382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E</a:t>
            </a:r>
            <a:r>
              <a:rPr lang="en-IN"/>
              <a:t>lse-If Statement: Execution</a:t>
            </a:r>
            <a:endParaRPr/>
          </a:p>
        </p:txBody>
      </p:sp>
      <p:pic>
        <p:nvPicPr>
          <p:cNvPr id="1190" name="Google Shape;1190;p84"/>
          <p:cNvPicPr preferRelativeResize="0"/>
          <p:nvPr/>
        </p:nvPicPr>
        <p:blipFill>
          <a:blip r:embed="rId3">
            <a:alphaModFix/>
          </a:blip>
          <a:stretch>
            <a:fillRect/>
          </a:stretch>
        </p:blipFill>
        <p:spPr>
          <a:xfrm>
            <a:off x="1813200" y="706950"/>
            <a:ext cx="4434269" cy="433422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85"/>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197" name="Google Shape;1197;p85"/>
          <p:cNvSpPr txBox="1"/>
          <p:nvPr>
            <p:ph type="title"/>
          </p:nvPr>
        </p:nvSpPr>
        <p:spPr>
          <a:xfrm>
            <a:off x="316673" y="121975"/>
            <a:ext cx="5372100" cy="382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E</a:t>
            </a:r>
            <a:r>
              <a:rPr lang="en-IN"/>
              <a:t>lse-If Statement: Execution</a:t>
            </a:r>
            <a:endParaRPr/>
          </a:p>
        </p:txBody>
      </p:sp>
      <p:graphicFrame>
        <p:nvGraphicFramePr>
          <p:cNvPr id="1198" name="Google Shape;1198;p85"/>
          <p:cNvGraphicFramePr/>
          <p:nvPr/>
        </p:nvGraphicFramePr>
        <p:xfrm>
          <a:off x="1156325" y="730250"/>
          <a:ext cx="3000000" cy="3000000"/>
        </p:xfrm>
        <a:graphic>
          <a:graphicData uri="http://schemas.openxmlformats.org/drawingml/2006/table">
            <a:tbl>
              <a:tblPr>
                <a:noFill/>
                <a:tableStyleId>{85707ADD-A2B3-4BE1-9A7F-40C5DCAC5219}</a:tableStyleId>
              </a:tblPr>
              <a:tblGrid>
                <a:gridCol w="5598425"/>
              </a:tblGrid>
              <a:tr h="3861725">
                <a:tc>
                  <a:txBody>
                    <a:bodyPr/>
                    <a:lstStyle/>
                    <a:p>
                      <a:pPr indent="0" lvl="0" marL="0" rtl="0" algn="l">
                        <a:lnSpc>
                          <a:spcPct val="115000"/>
                        </a:lnSpc>
                        <a:spcBef>
                          <a:spcPts val="0"/>
                        </a:spcBef>
                        <a:spcAft>
                          <a:spcPts val="0"/>
                        </a:spcAft>
                        <a:buNone/>
                      </a:pPr>
                      <a:r>
                        <a:rPr b="1" lang="en-IN">
                          <a:solidFill>
                            <a:srgbClr val="FCC28C"/>
                          </a:solidFill>
                          <a:highlight>
                            <a:srgbClr val="333333"/>
                          </a:highlight>
                          <a:latin typeface="Consolas"/>
                          <a:ea typeface="Consolas"/>
                          <a:cs typeface="Consolas"/>
                          <a:sym typeface="Consolas"/>
                        </a:rPr>
                        <a:t>public</a:t>
                      </a:r>
                      <a:r>
                        <a:rPr b="1" lang="en-IN">
                          <a:solidFill>
                            <a:srgbClr val="FFFFFF"/>
                          </a:solidFill>
                          <a:highlight>
                            <a:srgbClr val="333333"/>
                          </a:highlight>
                          <a:latin typeface="Consolas"/>
                          <a:ea typeface="Consolas"/>
                          <a:cs typeface="Consolas"/>
                          <a:sym typeface="Consolas"/>
                        </a:rPr>
                        <a:t> </a:t>
                      </a:r>
                      <a:r>
                        <a:rPr b="1" lang="en-IN">
                          <a:solidFill>
                            <a:srgbClr val="FCC28C"/>
                          </a:solidFill>
                          <a:highlight>
                            <a:srgbClr val="333333"/>
                          </a:highlight>
                          <a:latin typeface="Consolas"/>
                          <a:ea typeface="Consolas"/>
                          <a:cs typeface="Consolas"/>
                          <a:sym typeface="Consolas"/>
                        </a:rPr>
                        <a:t>class</a:t>
                      </a:r>
                      <a:r>
                        <a:rPr b="1" lang="en-IN">
                          <a:solidFill>
                            <a:srgbClr val="FFFFFF"/>
                          </a:solidFill>
                          <a:highlight>
                            <a:srgbClr val="333333"/>
                          </a:highlight>
                          <a:latin typeface="Consolas"/>
                          <a:ea typeface="Consolas"/>
                          <a:cs typeface="Consolas"/>
                          <a:sym typeface="Consolas"/>
                        </a:rPr>
                        <a:t> </a:t>
                      </a:r>
                      <a:r>
                        <a:rPr b="1" lang="en-IN">
                          <a:solidFill>
                            <a:srgbClr val="FFFFAA"/>
                          </a:solidFill>
                          <a:highlight>
                            <a:srgbClr val="333333"/>
                          </a:highlight>
                          <a:latin typeface="Consolas"/>
                          <a:ea typeface="Consolas"/>
                          <a:cs typeface="Consolas"/>
                          <a:sym typeface="Consolas"/>
                        </a:rPr>
                        <a:t>Main</a:t>
                      </a:r>
                      <a:r>
                        <a:rPr b="1" lang="en-IN">
                          <a:solidFill>
                            <a:srgbClr val="FFFFFF"/>
                          </a:solidFill>
                          <a:highlight>
                            <a:srgbClr val="333333"/>
                          </a:highlight>
                          <a:latin typeface="Consolas"/>
                          <a:ea typeface="Consolas"/>
                          <a:cs typeface="Consolas"/>
                          <a:sym typeface="Consolas"/>
                        </a:rPr>
                        <a:t> {</a:t>
                      </a:r>
                      <a:br>
                        <a:rPr b="1" lang="en-IN">
                          <a:solidFill>
                            <a:srgbClr val="FFFFFF"/>
                          </a:solidFill>
                          <a:highlight>
                            <a:srgbClr val="333333"/>
                          </a:highlight>
                          <a:latin typeface="Consolas"/>
                          <a:ea typeface="Consolas"/>
                          <a:cs typeface="Consolas"/>
                          <a:sym typeface="Consolas"/>
                        </a:rPr>
                      </a:br>
                      <a:br>
                        <a:rPr b="1" lang="en-IN">
                          <a:solidFill>
                            <a:srgbClr val="FFFFFF"/>
                          </a:solidFill>
                          <a:highlight>
                            <a:srgbClr val="333333"/>
                          </a:highlight>
                          <a:latin typeface="Consolas"/>
                          <a:ea typeface="Consolas"/>
                          <a:cs typeface="Consolas"/>
                          <a:sym typeface="Consolas"/>
                        </a:rPr>
                      </a:br>
                      <a:r>
                        <a:rPr b="1" lang="en-IN">
                          <a:solidFill>
                            <a:srgbClr val="FFFFFF"/>
                          </a:solidFill>
                          <a:highlight>
                            <a:srgbClr val="333333"/>
                          </a:highlight>
                          <a:latin typeface="Consolas"/>
                          <a:ea typeface="Consolas"/>
                          <a:cs typeface="Consolas"/>
                          <a:sym typeface="Consolas"/>
                        </a:rPr>
                        <a:t>  </a:t>
                      </a:r>
                      <a:r>
                        <a:rPr b="1" lang="en-IN">
                          <a:solidFill>
                            <a:srgbClr val="FCC28C"/>
                          </a:solidFill>
                          <a:highlight>
                            <a:srgbClr val="333333"/>
                          </a:highlight>
                          <a:latin typeface="Consolas"/>
                          <a:ea typeface="Consolas"/>
                          <a:cs typeface="Consolas"/>
                          <a:sym typeface="Consolas"/>
                        </a:rPr>
                        <a:t>public</a:t>
                      </a:r>
                      <a:r>
                        <a:rPr b="1" lang="en-IN">
                          <a:solidFill>
                            <a:srgbClr val="FFFFFF"/>
                          </a:solidFill>
                          <a:highlight>
                            <a:srgbClr val="333333"/>
                          </a:highlight>
                          <a:latin typeface="Consolas"/>
                          <a:ea typeface="Consolas"/>
                          <a:cs typeface="Consolas"/>
                          <a:sym typeface="Consolas"/>
                        </a:rPr>
                        <a:t> </a:t>
                      </a:r>
                      <a:r>
                        <a:rPr b="1" lang="en-IN">
                          <a:solidFill>
                            <a:srgbClr val="FCC28C"/>
                          </a:solidFill>
                          <a:highlight>
                            <a:srgbClr val="333333"/>
                          </a:highlight>
                          <a:latin typeface="Consolas"/>
                          <a:ea typeface="Consolas"/>
                          <a:cs typeface="Consolas"/>
                          <a:sym typeface="Consolas"/>
                        </a:rPr>
                        <a:t>static</a:t>
                      </a:r>
                      <a:r>
                        <a:rPr b="1" lang="en-IN">
                          <a:solidFill>
                            <a:srgbClr val="FFFFFF"/>
                          </a:solidFill>
                          <a:highlight>
                            <a:srgbClr val="333333"/>
                          </a:highlight>
                          <a:latin typeface="Consolas"/>
                          <a:ea typeface="Consolas"/>
                          <a:cs typeface="Consolas"/>
                          <a:sym typeface="Consolas"/>
                        </a:rPr>
                        <a:t> </a:t>
                      </a:r>
                      <a:r>
                        <a:rPr b="1" lang="en-IN">
                          <a:solidFill>
                            <a:srgbClr val="FCC28C"/>
                          </a:solidFill>
                          <a:highlight>
                            <a:srgbClr val="333333"/>
                          </a:highlight>
                          <a:latin typeface="Consolas"/>
                          <a:ea typeface="Consolas"/>
                          <a:cs typeface="Consolas"/>
                          <a:sym typeface="Consolas"/>
                        </a:rPr>
                        <a:t>void</a:t>
                      </a:r>
                      <a:r>
                        <a:rPr b="1" lang="en-IN">
                          <a:solidFill>
                            <a:srgbClr val="FFFFFF"/>
                          </a:solidFill>
                          <a:highlight>
                            <a:srgbClr val="333333"/>
                          </a:highlight>
                          <a:latin typeface="Consolas"/>
                          <a:ea typeface="Consolas"/>
                          <a:cs typeface="Consolas"/>
                          <a:sym typeface="Consolas"/>
                        </a:rPr>
                        <a:t> </a:t>
                      </a:r>
                      <a:r>
                        <a:rPr b="1" lang="en-IN">
                          <a:solidFill>
                            <a:srgbClr val="FFFFAA"/>
                          </a:solidFill>
                          <a:highlight>
                            <a:srgbClr val="333333"/>
                          </a:highlight>
                          <a:latin typeface="Consolas"/>
                          <a:ea typeface="Consolas"/>
                          <a:cs typeface="Consolas"/>
                          <a:sym typeface="Consolas"/>
                        </a:rPr>
                        <a:t>main</a:t>
                      </a:r>
                      <a:r>
                        <a:rPr b="1" lang="en-IN">
                          <a:solidFill>
                            <a:srgbClr val="FFFFFF"/>
                          </a:solidFill>
                          <a:highlight>
                            <a:srgbClr val="333333"/>
                          </a:highlight>
                          <a:latin typeface="Consolas"/>
                          <a:ea typeface="Consolas"/>
                          <a:cs typeface="Consolas"/>
                          <a:sym typeface="Consolas"/>
                        </a:rPr>
                        <a:t>(String[] args) {</a:t>
                      </a:r>
                      <a:br>
                        <a:rPr b="1" lang="en-IN">
                          <a:solidFill>
                            <a:srgbClr val="FFFFFF"/>
                          </a:solidFill>
                          <a:highlight>
                            <a:srgbClr val="333333"/>
                          </a:highlight>
                          <a:latin typeface="Consolas"/>
                          <a:ea typeface="Consolas"/>
                          <a:cs typeface="Consolas"/>
                          <a:sym typeface="Consolas"/>
                        </a:rPr>
                      </a:br>
                      <a:r>
                        <a:rPr b="1" lang="en-IN">
                          <a:solidFill>
                            <a:srgbClr val="FFFFFF"/>
                          </a:solidFill>
                          <a:highlight>
                            <a:srgbClr val="333333"/>
                          </a:highlight>
                          <a:latin typeface="Consolas"/>
                          <a:ea typeface="Consolas"/>
                          <a:cs typeface="Consolas"/>
                          <a:sym typeface="Consolas"/>
                        </a:rPr>
                        <a:t>     </a:t>
                      </a:r>
                      <a:r>
                        <a:rPr b="1" lang="en-IN">
                          <a:solidFill>
                            <a:srgbClr val="888888"/>
                          </a:solidFill>
                          <a:highlight>
                            <a:srgbClr val="333333"/>
                          </a:highlight>
                          <a:latin typeface="Consolas"/>
                          <a:ea typeface="Consolas"/>
                          <a:cs typeface="Consolas"/>
                          <a:sym typeface="Consolas"/>
                        </a:rPr>
                        <a:t>//if - else  </a:t>
                      </a:r>
                      <a:r>
                        <a:rPr b="1" lang="en-IN">
                          <a:solidFill>
                            <a:srgbClr val="888888"/>
                          </a:solidFill>
                          <a:highlight>
                            <a:srgbClr val="333333"/>
                          </a:highlight>
                          <a:latin typeface="Consolas"/>
                          <a:ea typeface="Consolas"/>
                          <a:cs typeface="Consolas"/>
                          <a:sym typeface="Consolas"/>
                        </a:rPr>
                        <a:t>Statements</a:t>
                      </a:r>
                      <a:br>
                        <a:rPr b="1" lang="en-IN">
                          <a:solidFill>
                            <a:srgbClr val="FFFFFF"/>
                          </a:solidFill>
                          <a:highlight>
                            <a:srgbClr val="333333"/>
                          </a:highlight>
                          <a:latin typeface="Consolas"/>
                          <a:ea typeface="Consolas"/>
                          <a:cs typeface="Consolas"/>
                          <a:sym typeface="Consolas"/>
                        </a:rPr>
                      </a:br>
                      <a:r>
                        <a:rPr b="1" lang="en-IN">
                          <a:solidFill>
                            <a:srgbClr val="FFFFFF"/>
                          </a:solidFill>
                          <a:highlight>
                            <a:srgbClr val="333333"/>
                          </a:highlight>
                          <a:latin typeface="Consolas"/>
                          <a:ea typeface="Consolas"/>
                          <a:cs typeface="Consolas"/>
                          <a:sym typeface="Consolas"/>
                        </a:rPr>
                        <a:t>     Scanner sc = </a:t>
                      </a:r>
                      <a:r>
                        <a:rPr b="1" lang="en-IN">
                          <a:solidFill>
                            <a:srgbClr val="FCC28C"/>
                          </a:solidFill>
                          <a:highlight>
                            <a:srgbClr val="333333"/>
                          </a:highlight>
                          <a:latin typeface="Consolas"/>
                          <a:ea typeface="Consolas"/>
                          <a:cs typeface="Consolas"/>
                          <a:sym typeface="Consolas"/>
                        </a:rPr>
                        <a:t>new</a:t>
                      </a:r>
                      <a:r>
                        <a:rPr b="1" lang="en-IN">
                          <a:solidFill>
                            <a:srgbClr val="FFFFFF"/>
                          </a:solidFill>
                          <a:highlight>
                            <a:srgbClr val="333333"/>
                          </a:highlight>
                          <a:latin typeface="Consolas"/>
                          <a:ea typeface="Consolas"/>
                          <a:cs typeface="Consolas"/>
                          <a:sym typeface="Consolas"/>
                        </a:rPr>
                        <a:t> Scanner(System.in);</a:t>
                      </a:r>
                      <a:br>
                        <a:rPr b="1" lang="en-IN">
                          <a:solidFill>
                            <a:srgbClr val="FFFFFF"/>
                          </a:solidFill>
                          <a:highlight>
                            <a:srgbClr val="333333"/>
                          </a:highlight>
                          <a:latin typeface="Consolas"/>
                          <a:ea typeface="Consolas"/>
                          <a:cs typeface="Consolas"/>
                          <a:sym typeface="Consolas"/>
                        </a:rPr>
                      </a:br>
                      <a:r>
                        <a:rPr b="1" lang="en-IN">
                          <a:solidFill>
                            <a:srgbClr val="FFFFFF"/>
                          </a:solidFill>
                          <a:highlight>
                            <a:srgbClr val="333333"/>
                          </a:highlight>
                          <a:latin typeface="Consolas"/>
                          <a:ea typeface="Consolas"/>
                          <a:cs typeface="Consolas"/>
                          <a:sym typeface="Consolas"/>
                        </a:rPr>
                        <a:t>     </a:t>
                      </a:r>
                      <a:r>
                        <a:rPr b="1" lang="en-IN">
                          <a:solidFill>
                            <a:srgbClr val="FCC28C"/>
                          </a:solidFill>
                          <a:highlight>
                            <a:srgbClr val="333333"/>
                          </a:highlight>
                          <a:latin typeface="Consolas"/>
                          <a:ea typeface="Consolas"/>
                          <a:cs typeface="Consolas"/>
                          <a:sym typeface="Consolas"/>
                        </a:rPr>
                        <a:t>int</a:t>
                      </a:r>
                      <a:r>
                        <a:rPr b="1" lang="en-IN">
                          <a:solidFill>
                            <a:srgbClr val="FFFFFF"/>
                          </a:solidFill>
                          <a:highlight>
                            <a:srgbClr val="333333"/>
                          </a:highlight>
                          <a:latin typeface="Consolas"/>
                          <a:ea typeface="Consolas"/>
                          <a:cs typeface="Consolas"/>
                          <a:sym typeface="Consolas"/>
                        </a:rPr>
                        <a:t> a = sc.nextInt();</a:t>
                      </a:r>
                      <a:br>
                        <a:rPr b="1" lang="en-IN">
                          <a:solidFill>
                            <a:srgbClr val="FFFFFF"/>
                          </a:solidFill>
                          <a:highlight>
                            <a:srgbClr val="333333"/>
                          </a:highlight>
                          <a:latin typeface="Consolas"/>
                          <a:ea typeface="Consolas"/>
                          <a:cs typeface="Consolas"/>
                          <a:sym typeface="Consolas"/>
                        </a:rPr>
                      </a:br>
                      <a:r>
                        <a:rPr b="1" lang="en-IN">
                          <a:solidFill>
                            <a:srgbClr val="FFFFFF"/>
                          </a:solidFill>
                          <a:highlight>
                            <a:srgbClr val="333333"/>
                          </a:highlight>
                          <a:latin typeface="Consolas"/>
                          <a:ea typeface="Consolas"/>
                          <a:cs typeface="Consolas"/>
                          <a:sym typeface="Consolas"/>
                        </a:rPr>
                        <a:t>     </a:t>
                      </a:r>
                      <a:r>
                        <a:rPr b="1" lang="en-IN">
                          <a:solidFill>
                            <a:srgbClr val="FCC28C"/>
                          </a:solidFill>
                          <a:highlight>
                            <a:srgbClr val="333333"/>
                          </a:highlight>
                          <a:latin typeface="Consolas"/>
                          <a:ea typeface="Consolas"/>
                          <a:cs typeface="Consolas"/>
                          <a:sym typeface="Consolas"/>
                        </a:rPr>
                        <a:t>if</a:t>
                      </a:r>
                      <a:r>
                        <a:rPr b="1" lang="en-IN">
                          <a:solidFill>
                            <a:srgbClr val="FFFFFF"/>
                          </a:solidFill>
                          <a:highlight>
                            <a:srgbClr val="333333"/>
                          </a:highlight>
                          <a:latin typeface="Consolas"/>
                          <a:ea typeface="Consolas"/>
                          <a:cs typeface="Consolas"/>
                          <a:sym typeface="Consolas"/>
                        </a:rPr>
                        <a:t>(a &gt; </a:t>
                      </a:r>
                      <a:r>
                        <a:rPr b="1" lang="en-IN">
                          <a:solidFill>
                            <a:srgbClr val="D36363"/>
                          </a:solidFill>
                          <a:highlight>
                            <a:srgbClr val="333333"/>
                          </a:highlight>
                          <a:latin typeface="Consolas"/>
                          <a:ea typeface="Consolas"/>
                          <a:cs typeface="Consolas"/>
                          <a:sym typeface="Consolas"/>
                        </a:rPr>
                        <a:t>0</a:t>
                      </a:r>
                      <a:r>
                        <a:rPr b="1" lang="en-IN">
                          <a:solidFill>
                            <a:srgbClr val="FFFFFF"/>
                          </a:solidFill>
                          <a:highlight>
                            <a:srgbClr val="333333"/>
                          </a:highlight>
                          <a:latin typeface="Consolas"/>
                          <a:ea typeface="Consolas"/>
                          <a:cs typeface="Consolas"/>
                          <a:sym typeface="Consolas"/>
                        </a:rPr>
                        <a:t>) {</a:t>
                      </a:r>
                      <a:br>
                        <a:rPr b="1" lang="en-IN">
                          <a:solidFill>
                            <a:srgbClr val="FFFFFF"/>
                          </a:solidFill>
                          <a:highlight>
                            <a:srgbClr val="333333"/>
                          </a:highlight>
                          <a:latin typeface="Consolas"/>
                          <a:ea typeface="Consolas"/>
                          <a:cs typeface="Consolas"/>
                          <a:sym typeface="Consolas"/>
                        </a:rPr>
                      </a:br>
                      <a:r>
                        <a:rPr b="1" lang="en-IN">
                          <a:solidFill>
                            <a:srgbClr val="FFFFFF"/>
                          </a:solidFill>
                          <a:highlight>
                            <a:srgbClr val="333333"/>
                          </a:highlight>
                          <a:latin typeface="Consolas"/>
                          <a:ea typeface="Consolas"/>
                          <a:cs typeface="Consolas"/>
                          <a:sym typeface="Consolas"/>
                        </a:rPr>
                        <a:t>        System.out.println(</a:t>
                      </a:r>
                      <a:r>
                        <a:rPr b="1" lang="en-IN">
                          <a:solidFill>
                            <a:srgbClr val="A2FCA2"/>
                          </a:solidFill>
                          <a:highlight>
                            <a:srgbClr val="333333"/>
                          </a:highlight>
                          <a:latin typeface="Consolas"/>
                          <a:ea typeface="Consolas"/>
                          <a:cs typeface="Consolas"/>
                          <a:sym typeface="Consolas"/>
                        </a:rPr>
                        <a:t>"a is a positive number"</a:t>
                      </a:r>
                      <a:r>
                        <a:rPr b="1" lang="en-IN">
                          <a:solidFill>
                            <a:srgbClr val="FFFFFF"/>
                          </a:solidFill>
                          <a:highlight>
                            <a:srgbClr val="333333"/>
                          </a:highlight>
                          <a:latin typeface="Consolas"/>
                          <a:ea typeface="Consolas"/>
                          <a:cs typeface="Consolas"/>
                          <a:sym typeface="Consolas"/>
                        </a:rPr>
                        <a:t>);</a:t>
                      </a:r>
                      <a:br>
                        <a:rPr b="1" lang="en-IN">
                          <a:solidFill>
                            <a:srgbClr val="FFFFFF"/>
                          </a:solidFill>
                          <a:highlight>
                            <a:srgbClr val="333333"/>
                          </a:highlight>
                          <a:latin typeface="Consolas"/>
                          <a:ea typeface="Consolas"/>
                          <a:cs typeface="Consolas"/>
                          <a:sym typeface="Consolas"/>
                        </a:rPr>
                      </a:br>
                      <a:r>
                        <a:rPr b="1" lang="en-IN">
                          <a:solidFill>
                            <a:srgbClr val="FFFFFF"/>
                          </a:solidFill>
                          <a:highlight>
                            <a:srgbClr val="333333"/>
                          </a:highlight>
                          <a:latin typeface="Consolas"/>
                          <a:ea typeface="Consolas"/>
                          <a:cs typeface="Consolas"/>
                          <a:sym typeface="Consolas"/>
                        </a:rPr>
                        <a:t>     } </a:t>
                      </a:r>
                      <a:r>
                        <a:rPr b="1" lang="en-IN">
                          <a:solidFill>
                            <a:srgbClr val="FCC28C"/>
                          </a:solidFill>
                          <a:highlight>
                            <a:srgbClr val="333333"/>
                          </a:highlight>
                          <a:latin typeface="Consolas"/>
                          <a:ea typeface="Consolas"/>
                          <a:cs typeface="Consolas"/>
                          <a:sym typeface="Consolas"/>
                        </a:rPr>
                        <a:t>else</a:t>
                      </a:r>
                      <a:r>
                        <a:rPr b="1" lang="en-IN">
                          <a:solidFill>
                            <a:srgbClr val="FFFFFF"/>
                          </a:solidFill>
                          <a:highlight>
                            <a:srgbClr val="333333"/>
                          </a:highlight>
                          <a:latin typeface="Consolas"/>
                          <a:ea typeface="Consolas"/>
                          <a:cs typeface="Consolas"/>
                          <a:sym typeface="Consolas"/>
                        </a:rPr>
                        <a:t> </a:t>
                      </a:r>
                      <a:r>
                        <a:rPr b="1" lang="en-IN">
                          <a:solidFill>
                            <a:srgbClr val="FCC28C"/>
                          </a:solidFill>
                          <a:highlight>
                            <a:srgbClr val="333333"/>
                          </a:highlight>
                          <a:latin typeface="Consolas"/>
                          <a:ea typeface="Consolas"/>
                          <a:cs typeface="Consolas"/>
                          <a:sym typeface="Consolas"/>
                        </a:rPr>
                        <a:t>if</a:t>
                      </a:r>
                      <a:r>
                        <a:rPr b="1" lang="en-IN">
                          <a:solidFill>
                            <a:srgbClr val="FFFFFF"/>
                          </a:solidFill>
                          <a:highlight>
                            <a:srgbClr val="333333"/>
                          </a:highlight>
                          <a:latin typeface="Consolas"/>
                          <a:ea typeface="Consolas"/>
                          <a:cs typeface="Consolas"/>
                          <a:sym typeface="Consolas"/>
                        </a:rPr>
                        <a:t>( a &lt; </a:t>
                      </a:r>
                      <a:r>
                        <a:rPr b="1" lang="en-IN">
                          <a:solidFill>
                            <a:srgbClr val="D36363"/>
                          </a:solidFill>
                          <a:highlight>
                            <a:srgbClr val="333333"/>
                          </a:highlight>
                          <a:latin typeface="Consolas"/>
                          <a:ea typeface="Consolas"/>
                          <a:cs typeface="Consolas"/>
                          <a:sym typeface="Consolas"/>
                        </a:rPr>
                        <a:t>0</a:t>
                      </a:r>
                      <a:r>
                        <a:rPr b="1" lang="en-IN">
                          <a:solidFill>
                            <a:srgbClr val="FFFFFF"/>
                          </a:solidFill>
                          <a:highlight>
                            <a:srgbClr val="333333"/>
                          </a:highlight>
                          <a:latin typeface="Consolas"/>
                          <a:ea typeface="Consolas"/>
                          <a:cs typeface="Consolas"/>
                          <a:sym typeface="Consolas"/>
                        </a:rPr>
                        <a:t>) {</a:t>
                      </a:r>
                      <a:br>
                        <a:rPr b="1" lang="en-IN">
                          <a:solidFill>
                            <a:srgbClr val="FFFFFF"/>
                          </a:solidFill>
                          <a:highlight>
                            <a:srgbClr val="333333"/>
                          </a:highlight>
                          <a:latin typeface="Consolas"/>
                          <a:ea typeface="Consolas"/>
                          <a:cs typeface="Consolas"/>
                          <a:sym typeface="Consolas"/>
                        </a:rPr>
                      </a:br>
                      <a:r>
                        <a:rPr b="1" lang="en-IN">
                          <a:solidFill>
                            <a:srgbClr val="FFFFFF"/>
                          </a:solidFill>
                          <a:highlight>
                            <a:srgbClr val="333333"/>
                          </a:highlight>
                          <a:latin typeface="Consolas"/>
                          <a:ea typeface="Consolas"/>
                          <a:cs typeface="Consolas"/>
                          <a:sym typeface="Consolas"/>
                        </a:rPr>
                        <a:t>        System.out.println(</a:t>
                      </a:r>
                      <a:r>
                        <a:rPr b="1" lang="en-IN">
                          <a:solidFill>
                            <a:srgbClr val="A2FCA2"/>
                          </a:solidFill>
                          <a:highlight>
                            <a:srgbClr val="333333"/>
                          </a:highlight>
                          <a:latin typeface="Consolas"/>
                          <a:ea typeface="Consolas"/>
                          <a:cs typeface="Consolas"/>
                          <a:sym typeface="Consolas"/>
                        </a:rPr>
                        <a:t>"a is a negative number"</a:t>
                      </a:r>
                      <a:r>
                        <a:rPr b="1" lang="en-IN">
                          <a:solidFill>
                            <a:srgbClr val="FFFFFF"/>
                          </a:solidFill>
                          <a:highlight>
                            <a:srgbClr val="333333"/>
                          </a:highlight>
                          <a:latin typeface="Consolas"/>
                          <a:ea typeface="Consolas"/>
                          <a:cs typeface="Consolas"/>
                          <a:sym typeface="Consolas"/>
                        </a:rPr>
                        <a:t>);</a:t>
                      </a:r>
                      <a:br>
                        <a:rPr b="1" lang="en-IN">
                          <a:solidFill>
                            <a:srgbClr val="FFFFFF"/>
                          </a:solidFill>
                          <a:highlight>
                            <a:srgbClr val="333333"/>
                          </a:highlight>
                          <a:latin typeface="Consolas"/>
                          <a:ea typeface="Consolas"/>
                          <a:cs typeface="Consolas"/>
                          <a:sym typeface="Consolas"/>
                        </a:rPr>
                      </a:br>
                      <a:r>
                        <a:rPr b="1" lang="en-IN">
                          <a:solidFill>
                            <a:srgbClr val="FFFFFF"/>
                          </a:solidFill>
                          <a:highlight>
                            <a:srgbClr val="333333"/>
                          </a:highlight>
                          <a:latin typeface="Consolas"/>
                          <a:ea typeface="Consolas"/>
                          <a:cs typeface="Consolas"/>
                          <a:sym typeface="Consolas"/>
                        </a:rPr>
                        <a:t>     } </a:t>
                      </a:r>
                      <a:r>
                        <a:rPr b="1" lang="en-IN">
                          <a:solidFill>
                            <a:srgbClr val="FCC28C"/>
                          </a:solidFill>
                          <a:highlight>
                            <a:srgbClr val="333333"/>
                          </a:highlight>
                          <a:latin typeface="Consolas"/>
                          <a:ea typeface="Consolas"/>
                          <a:cs typeface="Consolas"/>
                          <a:sym typeface="Consolas"/>
                        </a:rPr>
                        <a:t>else</a:t>
                      </a:r>
                      <a:r>
                        <a:rPr b="1" lang="en-IN">
                          <a:solidFill>
                            <a:srgbClr val="FFFFFF"/>
                          </a:solidFill>
                          <a:highlight>
                            <a:srgbClr val="333333"/>
                          </a:highlight>
                          <a:latin typeface="Consolas"/>
                          <a:ea typeface="Consolas"/>
                          <a:cs typeface="Consolas"/>
                          <a:sym typeface="Consolas"/>
                        </a:rPr>
                        <a:t> {</a:t>
                      </a:r>
                      <a:br>
                        <a:rPr b="1" lang="en-IN">
                          <a:solidFill>
                            <a:srgbClr val="FFFFFF"/>
                          </a:solidFill>
                          <a:highlight>
                            <a:srgbClr val="333333"/>
                          </a:highlight>
                          <a:latin typeface="Consolas"/>
                          <a:ea typeface="Consolas"/>
                          <a:cs typeface="Consolas"/>
                          <a:sym typeface="Consolas"/>
                        </a:rPr>
                      </a:br>
                      <a:r>
                        <a:rPr b="1" lang="en-IN">
                          <a:solidFill>
                            <a:srgbClr val="FFFFFF"/>
                          </a:solidFill>
                          <a:highlight>
                            <a:srgbClr val="333333"/>
                          </a:highlight>
                          <a:latin typeface="Consolas"/>
                          <a:ea typeface="Consolas"/>
                          <a:cs typeface="Consolas"/>
                          <a:sym typeface="Consolas"/>
                        </a:rPr>
                        <a:t>        System.out.println(</a:t>
                      </a:r>
                      <a:r>
                        <a:rPr b="1" lang="en-IN">
                          <a:solidFill>
                            <a:srgbClr val="A2FCA2"/>
                          </a:solidFill>
                          <a:highlight>
                            <a:srgbClr val="333333"/>
                          </a:highlight>
                          <a:latin typeface="Consolas"/>
                          <a:ea typeface="Consolas"/>
                          <a:cs typeface="Consolas"/>
                          <a:sym typeface="Consolas"/>
                        </a:rPr>
                        <a:t>"a is zero"</a:t>
                      </a:r>
                      <a:r>
                        <a:rPr b="1" lang="en-IN">
                          <a:solidFill>
                            <a:srgbClr val="FFFFFF"/>
                          </a:solidFill>
                          <a:highlight>
                            <a:srgbClr val="333333"/>
                          </a:highlight>
                          <a:latin typeface="Consolas"/>
                          <a:ea typeface="Consolas"/>
                          <a:cs typeface="Consolas"/>
                          <a:sym typeface="Consolas"/>
                        </a:rPr>
                        <a:t>);</a:t>
                      </a:r>
                      <a:br>
                        <a:rPr b="1" lang="en-IN">
                          <a:solidFill>
                            <a:srgbClr val="FFFFFF"/>
                          </a:solidFill>
                          <a:highlight>
                            <a:srgbClr val="333333"/>
                          </a:highlight>
                          <a:latin typeface="Consolas"/>
                          <a:ea typeface="Consolas"/>
                          <a:cs typeface="Consolas"/>
                          <a:sym typeface="Consolas"/>
                        </a:rPr>
                      </a:br>
                      <a:r>
                        <a:rPr b="1" lang="en-IN">
                          <a:solidFill>
                            <a:srgbClr val="FFFFFF"/>
                          </a:solidFill>
                          <a:highlight>
                            <a:srgbClr val="333333"/>
                          </a:highlight>
                          <a:latin typeface="Consolas"/>
                          <a:ea typeface="Consolas"/>
                          <a:cs typeface="Consolas"/>
                          <a:sym typeface="Consolas"/>
                        </a:rPr>
                        <a:t>     }</a:t>
                      </a:r>
                      <a:br>
                        <a:rPr b="1" lang="en-IN">
                          <a:solidFill>
                            <a:srgbClr val="FFFFFF"/>
                          </a:solidFill>
                          <a:highlight>
                            <a:srgbClr val="333333"/>
                          </a:highlight>
                          <a:latin typeface="Consolas"/>
                          <a:ea typeface="Consolas"/>
                          <a:cs typeface="Consolas"/>
                          <a:sym typeface="Consolas"/>
                        </a:rPr>
                      </a:br>
                      <a:r>
                        <a:rPr b="1" lang="en-IN">
                          <a:solidFill>
                            <a:srgbClr val="FFFFFF"/>
                          </a:solidFill>
                          <a:highlight>
                            <a:srgbClr val="333333"/>
                          </a:highlight>
                          <a:latin typeface="Consolas"/>
                          <a:ea typeface="Consolas"/>
                          <a:cs typeface="Consolas"/>
                          <a:sym typeface="Consolas"/>
                        </a:rPr>
                        <a:t>  }</a:t>
                      </a:r>
                      <a:br>
                        <a:rPr b="1" lang="en-IN">
                          <a:solidFill>
                            <a:srgbClr val="FFFFFF"/>
                          </a:solidFill>
                          <a:highlight>
                            <a:srgbClr val="333333"/>
                          </a:highlight>
                          <a:latin typeface="Consolas"/>
                          <a:ea typeface="Consolas"/>
                          <a:cs typeface="Consolas"/>
                          <a:sym typeface="Consolas"/>
                        </a:rPr>
                      </a:br>
                      <a:r>
                        <a:rPr b="1" lang="en-IN">
                          <a:solidFill>
                            <a:srgbClr val="FFFFFF"/>
                          </a:solidFill>
                          <a:highlight>
                            <a:srgbClr val="333333"/>
                          </a:highlight>
                          <a:latin typeface="Consolas"/>
                          <a:ea typeface="Consolas"/>
                          <a:cs typeface="Consolas"/>
                          <a:sym typeface="Consolas"/>
                        </a:rPr>
                        <a:t>}</a:t>
                      </a:r>
                      <a:endParaRPr b="1">
                        <a:solidFill>
                          <a:srgbClr val="A9B7C6"/>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86"/>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1204" name="Google Shape;1204;p86"/>
          <p:cNvSpPr txBox="1"/>
          <p:nvPr/>
        </p:nvSpPr>
        <p:spPr>
          <a:xfrm>
            <a:off x="385994" y="126216"/>
            <a:ext cx="42927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Hands-On Exercise 3</a:t>
            </a:r>
            <a:endParaRPr b="0" i="0" sz="2340" u="none" cap="none" strike="noStrike">
              <a:solidFill>
                <a:schemeClr val="lt1"/>
              </a:solidFill>
              <a:latin typeface="Proxima Nova"/>
              <a:ea typeface="Proxima Nova"/>
              <a:cs typeface="Proxima Nova"/>
              <a:sym typeface="Proxima Nova"/>
            </a:endParaRPr>
          </a:p>
        </p:txBody>
      </p:sp>
      <p:sp>
        <p:nvSpPr>
          <p:cNvPr id="1205" name="Google Shape;1205;p86"/>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6" name="Google Shape;1206;p86"/>
          <p:cNvSpPr txBox="1"/>
          <p:nvPr>
            <p:ph idx="1" type="body"/>
          </p:nvPr>
        </p:nvSpPr>
        <p:spPr>
          <a:xfrm>
            <a:off x="458901" y="1087069"/>
            <a:ext cx="7507200" cy="329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None/>
            </a:pPr>
            <a:r>
              <a:rPr lang="en-IN" sz="1400"/>
              <a:t>Write a program that decides whether a person is diabetic or not depending on their sugar level as per the following ranges:</a:t>
            </a:r>
            <a:endParaRPr sz="1400"/>
          </a:p>
          <a:p>
            <a:pPr indent="-317500" lvl="0" marL="457200" rtl="0" algn="l">
              <a:lnSpc>
                <a:spcPct val="100000"/>
              </a:lnSpc>
              <a:spcBef>
                <a:spcPts val="1200"/>
              </a:spcBef>
              <a:spcAft>
                <a:spcPts val="0"/>
              </a:spcAft>
              <a:buSzPts val="1400"/>
              <a:buAutoNum type="arabicPeriod"/>
            </a:pPr>
            <a:r>
              <a:rPr lang="en-IN" sz="1400"/>
              <a:t>If less than 100 and fasting - normal</a:t>
            </a:r>
            <a:endParaRPr sz="1400"/>
          </a:p>
          <a:p>
            <a:pPr indent="-317500" lvl="0" marL="457200" rtl="0" algn="l">
              <a:lnSpc>
                <a:spcPct val="100000"/>
              </a:lnSpc>
              <a:spcBef>
                <a:spcPts val="0"/>
              </a:spcBef>
              <a:spcAft>
                <a:spcPts val="0"/>
              </a:spcAft>
              <a:buSzPts val="1400"/>
              <a:buAutoNum type="arabicPeriod"/>
            </a:pPr>
            <a:r>
              <a:rPr lang="en-IN" sz="1400"/>
              <a:t>If less than 130 </a:t>
            </a:r>
            <a:r>
              <a:rPr lang="en-IN" sz="1400"/>
              <a:t>before a meal </a:t>
            </a:r>
            <a:r>
              <a:rPr lang="en-IN" sz="1400"/>
              <a:t> - normal</a:t>
            </a:r>
            <a:endParaRPr sz="1400"/>
          </a:p>
          <a:p>
            <a:pPr indent="-317500" lvl="0" marL="457200" rtl="0" algn="l">
              <a:lnSpc>
                <a:spcPct val="100000"/>
              </a:lnSpc>
              <a:spcBef>
                <a:spcPts val="0"/>
              </a:spcBef>
              <a:spcAft>
                <a:spcPts val="0"/>
              </a:spcAft>
              <a:buSzPts val="1400"/>
              <a:buAutoNum type="arabicPeriod"/>
            </a:pPr>
            <a:r>
              <a:rPr lang="en-IN" sz="1400"/>
              <a:t>If less than 180 </a:t>
            </a:r>
            <a:r>
              <a:rPr lang="en-IN" sz="1400"/>
              <a:t>after taking a meal</a:t>
            </a:r>
            <a:r>
              <a:rPr lang="en-IN" sz="1400"/>
              <a:t> - normal</a:t>
            </a:r>
            <a:endParaRPr sz="1400"/>
          </a:p>
          <a:p>
            <a:pPr indent="-317500" lvl="0" marL="457200" rtl="0" algn="l">
              <a:lnSpc>
                <a:spcPct val="100000"/>
              </a:lnSpc>
              <a:spcBef>
                <a:spcPts val="0"/>
              </a:spcBef>
              <a:spcAft>
                <a:spcPts val="0"/>
              </a:spcAft>
              <a:buSzPts val="1400"/>
              <a:buAutoNum type="arabicPeriod"/>
            </a:pPr>
            <a:r>
              <a:rPr lang="en-IN" sz="1400"/>
              <a:t>If none of the above - diabetic</a:t>
            </a:r>
            <a:endParaRPr sz="1400"/>
          </a:p>
          <a:p>
            <a:pPr indent="0" lvl="0" marL="0" rtl="0" algn="l">
              <a:lnSpc>
                <a:spcPct val="100000"/>
              </a:lnSpc>
              <a:spcBef>
                <a:spcPts val="1200"/>
              </a:spcBef>
              <a:spcAft>
                <a:spcPts val="0"/>
              </a:spcAft>
              <a:buNone/>
            </a:pPr>
            <a:r>
              <a:t/>
            </a:r>
            <a:endParaRPr sz="14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87"/>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213" name="Google Shape;1213;p87"/>
          <p:cNvSpPr txBox="1"/>
          <p:nvPr>
            <p:ph idx="1" type="body"/>
          </p:nvPr>
        </p:nvSpPr>
        <p:spPr>
          <a:xfrm>
            <a:off x="316675" y="760075"/>
            <a:ext cx="8252400" cy="36753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en-IN" sz="1400">
                <a:highlight>
                  <a:srgbClr val="FFFFFF"/>
                </a:highlight>
              </a:rPr>
              <a:t>Suppose you want to buy an ice cream from a local shop near your house. You would probably follow the below steps:</a:t>
            </a:r>
            <a:endParaRPr sz="1400">
              <a:highlight>
                <a:srgbClr val="FFFFFF"/>
              </a:highlight>
            </a:endParaRPr>
          </a:p>
          <a:p>
            <a:pPr indent="-317500" lvl="0" marL="457200" rtl="0" algn="l">
              <a:spcBef>
                <a:spcPts val="750"/>
              </a:spcBef>
              <a:spcAft>
                <a:spcPts val="0"/>
              </a:spcAft>
              <a:buSzPts val="1400"/>
              <a:buFont typeface="Proxima Nova"/>
              <a:buAutoNum type="arabicPeriod"/>
            </a:pPr>
            <a:r>
              <a:rPr lang="en-IN" sz="1400">
                <a:highlight>
                  <a:srgbClr val="FFFFFF"/>
                </a:highlight>
              </a:rPr>
              <a:t>Go to the shop</a:t>
            </a:r>
            <a:endParaRPr sz="1400">
              <a:highlight>
                <a:srgbClr val="FFFFFF"/>
              </a:highlight>
            </a:endParaRPr>
          </a:p>
          <a:p>
            <a:pPr indent="-317500" lvl="0" marL="457200" rtl="0" algn="l">
              <a:spcBef>
                <a:spcPts val="0"/>
              </a:spcBef>
              <a:spcAft>
                <a:spcPts val="0"/>
              </a:spcAft>
              <a:buSzPts val="1400"/>
              <a:buFont typeface="Proxima Nova"/>
              <a:buAutoNum type="arabicPeriod"/>
            </a:pPr>
            <a:r>
              <a:rPr lang="en-IN" sz="1400">
                <a:highlight>
                  <a:srgbClr val="FFFFFF"/>
                </a:highlight>
              </a:rPr>
              <a:t>Ask for ice cream</a:t>
            </a:r>
            <a:endParaRPr sz="1400">
              <a:highlight>
                <a:srgbClr val="FFFFFF"/>
              </a:highlight>
            </a:endParaRPr>
          </a:p>
          <a:p>
            <a:pPr indent="-317500" lvl="0" marL="457200" rtl="0" algn="l">
              <a:spcBef>
                <a:spcPts val="0"/>
              </a:spcBef>
              <a:spcAft>
                <a:spcPts val="0"/>
              </a:spcAft>
              <a:buSzPts val="1400"/>
              <a:buFont typeface="Proxima Nova"/>
              <a:buAutoNum type="arabicPeriod"/>
            </a:pPr>
            <a:r>
              <a:rPr lang="en-IN" sz="1400">
                <a:highlight>
                  <a:srgbClr val="FFFFFF"/>
                </a:highlight>
              </a:rPr>
              <a:t>Select the flavour</a:t>
            </a:r>
            <a:endParaRPr sz="1400">
              <a:highlight>
                <a:srgbClr val="FFFFFF"/>
              </a:highlight>
            </a:endParaRPr>
          </a:p>
          <a:p>
            <a:pPr indent="-317500" lvl="0" marL="457200" rtl="0" algn="l">
              <a:spcBef>
                <a:spcPts val="0"/>
              </a:spcBef>
              <a:spcAft>
                <a:spcPts val="0"/>
              </a:spcAft>
              <a:buSzPts val="1400"/>
              <a:buFont typeface="Proxima Nova"/>
              <a:buAutoNum type="arabicPeriod"/>
            </a:pPr>
            <a:r>
              <a:rPr lang="en-IN" sz="1400">
                <a:highlight>
                  <a:srgbClr val="FFFFFF"/>
                </a:highlight>
              </a:rPr>
              <a:t>Pay the price</a:t>
            </a:r>
            <a:endParaRPr sz="1400">
              <a:highlight>
                <a:srgbClr val="FFFFFF"/>
              </a:highlight>
            </a:endParaRPr>
          </a:p>
          <a:p>
            <a:pPr indent="0" lvl="0" marL="0" rtl="0" algn="l">
              <a:spcBef>
                <a:spcPts val="750"/>
              </a:spcBef>
              <a:spcAft>
                <a:spcPts val="0"/>
              </a:spcAft>
              <a:buNone/>
            </a:pPr>
            <a:r>
              <a:t/>
            </a:r>
            <a:endParaRPr sz="1400">
              <a:highlight>
                <a:srgbClr val="FFFFFF"/>
              </a:highlight>
            </a:endParaRPr>
          </a:p>
          <a:p>
            <a:pPr indent="0" lvl="0" marL="0" rtl="0" algn="l">
              <a:spcBef>
                <a:spcPts val="750"/>
              </a:spcBef>
              <a:spcAft>
                <a:spcPts val="0"/>
              </a:spcAft>
              <a:buNone/>
            </a:pPr>
            <a:r>
              <a:rPr lang="en-IN" sz="1400">
                <a:highlight>
                  <a:srgbClr val="FFFFFF"/>
                </a:highlight>
              </a:rPr>
              <a:t>Now, what if the shopkeeper is out of ice cream? Would you still execute the next steps? No.</a:t>
            </a:r>
            <a:r>
              <a:rPr lang="en-IN" sz="1400">
                <a:highlight>
                  <a:srgbClr val="FFFFFF"/>
                </a:highlight>
              </a:rPr>
              <a:t>'There are situations where you are not required to execute</a:t>
            </a:r>
            <a:r>
              <a:rPr lang="en-IN" sz="1400">
                <a:highlight>
                  <a:srgbClr val="FFFFFF"/>
                </a:highlight>
              </a:rPr>
              <a:t> all the conditions to arrive at a decision. Another example would be check</a:t>
            </a:r>
            <a:r>
              <a:rPr lang="en-IN" sz="1400">
                <a:highlight>
                  <a:srgbClr val="FFFFFF"/>
                </a:highlight>
              </a:rPr>
              <a:t>ing</a:t>
            </a:r>
            <a:r>
              <a:rPr lang="en-IN" sz="1400">
                <a:highlight>
                  <a:srgbClr val="FFFFFF"/>
                </a:highlight>
              </a:rPr>
              <a:t> whether a number is divisible by 8. If the number is not </a:t>
            </a:r>
            <a:r>
              <a:rPr lang="en-IN" sz="1400">
                <a:highlight>
                  <a:srgbClr val="FFFFFF"/>
                </a:highlight>
              </a:rPr>
              <a:t>divisible</a:t>
            </a:r>
            <a:r>
              <a:rPr lang="en-IN" sz="1400">
                <a:highlight>
                  <a:srgbClr val="FFFFFF"/>
                </a:highlight>
              </a:rPr>
              <a:t> by 2, then it means that it is not divisible by 8. </a:t>
            </a:r>
            <a:endParaRPr sz="1400">
              <a:highlight>
                <a:srgbClr val="FFFFFF"/>
              </a:highlight>
            </a:endParaRPr>
          </a:p>
          <a:p>
            <a:pPr indent="0" lvl="0" marL="0" rtl="0" algn="l">
              <a:spcBef>
                <a:spcPts val="750"/>
              </a:spcBef>
              <a:spcAft>
                <a:spcPts val="0"/>
              </a:spcAft>
              <a:buNone/>
            </a:pPr>
            <a:r>
              <a:t/>
            </a:r>
            <a:endParaRPr sz="1400">
              <a:highlight>
                <a:srgbClr val="FFFFFF"/>
              </a:highlight>
            </a:endParaRPr>
          </a:p>
          <a:p>
            <a:pPr indent="0" lvl="0" marL="0" rtl="0" algn="l">
              <a:spcBef>
                <a:spcPts val="750"/>
              </a:spcBef>
              <a:spcAft>
                <a:spcPts val="0"/>
              </a:spcAft>
              <a:buNone/>
            </a:pPr>
            <a:r>
              <a:rPr lang="en-IN" sz="1400">
                <a:highlight>
                  <a:srgbClr val="FFFFFF"/>
                </a:highlight>
              </a:rPr>
              <a:t>For</a:t>
            </a:r>
            <a:r>
              <a:rPr lang="en-IN" sz="1400">
                <a:highlight>
                  <a:srgbClr val="FFFFFF"/>
                </a:highlight>
              </a:rPr>
              <a:t> such cases, we use the nested if-else </a:t>
            </a:r>
            <a:r>
              <a:rPr lang="en-IN" sz="1400">
                <a:highlight>
                  <a:srgbClr val="FFFFFF"/>
                </a:highlight>
              </a:rPr>
              <a:t>statements</a:t>
            </a:r>
            <a:r>
              <a:rPr lang="en-IN" sz="1400">
                <a:highlight>
                  <a:srgbClr val="FFFFFF"/>
                </a:highlight>
              </a:rPr>
              <a:t>. ‘</a:t>
            </a:r>
            <a:r>
              <a:rPr lang="en-IN" sz="1400">
                <a:highlight>
                  <a:srgbClr val="FFFFFF"/>
                </a:highlight>
              </a:rPr>
              <a:t>Nested if-else’ basically means that there is an if-else statement inside another if-else statement. </a:t>
            </a:r>
            <a:endParaRPr sz="1400">
              <a:highlight>
                <a:srgbClr val="FFFFFF"/>
              </a:highlight>
            </a:endParaRPr>
          </a:p>
          <a:p>
            <a:pPr indent="0" lvl="0" marL="0" rtl="0" algn="l">
              <a:spcBef>
                <a:spcPts val="750"/>
              </a:spcBef>
              <a:spcAft>
                <a:spcPts val="0"/>
              </a:spcAft>
              <a:buNone/>
            </a:pPr>
            <a:r>
              <a:t/>
            </a:r>
            <a:endParaRPr b="1" sz="1400">
              <a:highlight>
                <a:srgbClr val="FFFFFF"/>
              </a:highlight>
            </a:endParaRPr>
          </a:p>
          <a:p>
            <a:pPr indent="0" lvl="0" marL="0" rtl="0" algn="l">
              <a:spcBef>
                <a:spcPts val="750"/>
              </a:spcBef>
              <a:spcAft>
                <a:spcPts val="0"/>
              </a:spcAft>
              <a:buNone/>
            </a:pPr>
            <a:r>
              <a:t/>
            </a:r>
            <a:endParaRPr sz="1400">
              <a:highlight>
                <a:srgbClr val="FFFFFF"/>
              </a:highlight>
            </a:endParaRPr>
          </a:p>
        </p:txBody>
      </p:sp>
      <p:sp>
        <p:nvSpPr>
          <p:cNvPr id="1214" name="Google Shape;1214;p87"/>
          <p:cNvSpPr txBox="1"/>
          <p:nvPr>
            <p:ph type="title"/>
          </p:nvPr>
        </p:nvSpPr>
        <p:spPr>
          <a:xfrm>
            <a:off x="316679" y="121966"/>
            <a:ext cx="3735900" cy="382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Nested If-Else S</a:t>
            </a:r>
            <a:r>
              <a:rPr lang="en-IN"/>
              <a:t>tatement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88"/>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221" name="Google Shape;1221;p88"/>
          <p:cNvSpPr txBox="1"/>
          <p:nvPr>
            <p:ph idx="1" type="body"/>
          </p:nvPr>
        </p:nvSpPr>
        <p:spPr>
          <a:xfrm>
            <a:off x="316675" y="760075"/>
            <a:ext cx="8252400" cy="36753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b="1" lang="en-IN" sz="1400">
                <a:highlight>
                  <a:srgbClr val="FFFFFF"/>
                </a:highlight>
              </a:rPr>
              <a:t>Syntax:</a:t>
            </a:r>
            <a:endParaRPr b="1" sz="1400">
              <a:highlight>
                <a:srgbClr val="FFFFFF"/>
              </a:highlight>
            </a:endParaRPr>
          </a:p>
          <a:p>
            <a:pPr indent="0" lvl="0" marL="0" rtl="0" algn="l">
              <a:spcBef>
                <a:spcPts val="750"/>
              </a:spcBef>
              <a:spcAft>
                <a:spcPts val="0"/>
              </a:spcAft>
              <a:buNone/>
            </a:pPr>
            <a:r>
              <a:t/>
            </a:r>
            <a:endParaRPr sz="1400">
              <a:highlight>
                <a:srgbClr val="FFFFFF"/>
              </a:highlight>
            </a:endParaRPr>
          </a:p>
        </p:txBody>
      </p:sp>
      <p:sp>
        <p:nvSpPr>
          <p:cNvPr id="1222" name="Google Shape;1222;p88"/>
          <p:cNvSpPr txBox="1"/>
          <p:nvPr>
            <p:ph type="title"/>
          </p:nvPr>
        </p:nvSpPr>
        <p:spPr>
          <a:xfrm>
            <a:off x="316679" y="121966"/>
            <a:ext cx="3735900" cy="382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Nested If-Else Statement</a:t>
            </a:r>
            <a:endParaRPr/>
          </a:p>
        </p:txBody>
      </p:sp>
      <p:graphicFrame>
        <p:nvGraphicFramePr>
          <p:cNvPr id="1223" name="Google Shape;1223;p88"/>
          <p:cNvGraphicFramePr/>
          <p:nvPr/>
        </p:nvGraphicFramePr>
        <p:xfrm>
          <a:off x="858850" y="1342225"/>
          <a:ext cx="3000000" cy="3000000"/>
        </p:xfrm>
        <a:graphic>
          <a:graphicData uri="http://schemas.openxmlformats.org/drawingml/2006/table">
            <a:tbl>
              <a:tblPr>
                <a:noFill/>
                <a:tableStyleId>{85707ADD-A2B3-4BE1-9A7F-40C5DCAC5219}</a:tableStyleId>
              </a:tblPr>
              <a:tblGrid>
                <a:gridCol w="2648650"/>
              </a:tblGrid>
              <a:tr h="2333125">
                <a:tc>
                  <a:txBody>
                    <a:bodyPr/>
                    <a:lstStyle/>
                    <a:p>
                      <a:pPr indent="0" lvl="0" marL="0" rtl="0" algn="l">
                        <a:lnSpc>
                          <a:spcPct val="115000"/>
                        </a:lnSpc>
                        <a:spcBef>
                          <a:spcPts val="0"/>
                        </a:spcBef>
                        <a:spcAft>
                          <a:spcPts val="0"/>
                        </a:spcAft>
                        <a:buNone/>
                      </a:pP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if</a:t>
                      </a:r>
                      <a:r>
                        <a:rPr b="1" lang="en-IN" sz="1000">
                          <a:solidFill>
                            <a:srgbClr val="FFFFFF"/>
                          </a:solidFill>
                          <a:highlight>
                            <a:srgbClr val="333333"/>
                          </a:highlight>
                          <a:latin typeface="Consolas"/>
                          <a:ea typeface="Consolas"/>
                          <a:cs typeface="Consolas"/>
                          <a:sym typeface="Consolas"/>
                        </a:rPr>
                        <a:t> (condition1)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if</a:t>
                      </a:r>
                      <a:r>
                        <a:rPr b="1" lang="en-IN" sz="1000">
                          <a:solidFill>
                            <a:srgbClr val="FFFFFF"/>
                          </a:solidFill>
                          <a:highlight>
                            <a:srgbClr val="333333"/>
                          </a:highlight>
                          <a:latin typeface="Consolas"/>
                          <a:ea typeface="Consolas"/>
                          <a:cs typeface="Consolas"/>
                          <a:sym typeface="Consolas"/>
                        </a:rPr>
                        <a:t> (condition1A)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Action1A;</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else</a:t>
                      </a:r>
                      <a:r>
                        <a:rPr b="1" lang="en-IN" sz="1000">
                          <a:solidFill>
                            <a:srgbClr val="FFFFFF"/>
                          </a:solidFill>
                          <a:highlight>
                            <a:srgbClr val="333333"/>
                          </a:highlight>
                          <a:latin typeface="Consolas"/>
                          <a:ea typeface="Consolas"/>
                          <a:cs typeface="Consolas"/>
                          <a:sym typeface="Consolas"/>
                        </a:rPr>
                        <a:t>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Action1B;</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else</a:t>
                      </a:r>
                      <a:r>
                        <a:rPr b="1" lang="en-IN" sz="1000">
                          <a:solidFill>
                            <a:srgbClr val="FFFFFF"/>
                          </a:solidFill>
                          <a:highlight>
                            <a:srgbClr val="333333"/>
                          </a:highlight>
                          <a:latin typeface="Consolas"/>
                          <a:ea typeface="Consolas"/>
                          <a:cs typeface="Consolas"/>
                          <a:sym typeface="Consolas"/>
                        </a:rPr>
                        <a:t>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Action2;</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a:t>
                      </a:r>
                      <a:endParaRPr b="1" sz="1000">
                        <a:solidFill>
                          <a:srgbClr val="A9B7C6"/>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89"/>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1229" name="Google Shape;1229;p89"/>
          <p:cNvSpPr txBox="1"/>
          <p:nvPr/>
        </p:nvSpPr>
        <p:spPr>
          <a:xfrm>
            <a:off x="385994" y="126216"/>
            <a:ext cx="42927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Hands-On Exercise 4</a:t>
            </a:r>
            <a:endParaRPr b="0" i="0" sz="2340" u="none" cap="none" strike="noStrike">
              <a:solidFill>
                <a:schemeClr val="lt1"/>
              </a:solidFill>
              <a:latin typeface="Proxima Nova"/>
              <a:ea typeface="Proxima Nova"/>
              <a:cs typeface="Proxima Nova"/>
              <a:sym typeface="Proxima Nova"/>
            </a:endParaRPr>
          </a:p>
        </p:txBody>
      </p:sp>
      <p:sp>
        <p:nvSpPr>
          <p:cNvPr id="1230" name="Google Shape;1230;p89"/>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31" name="Google Shape;1231;p89"/>
          <p:cNvSpPr txBox="1"/>
          <p:nvPr>
            <p:ph idx="1" type="body"/>
          </p:nvPr>
        </p:nvSpPr>
        <p:spPr>
          <a:xfrm>
            <a:off x="458901" y="1087069"/>
            <a:ext cx="7507200" cy="3291900"/>
          </a:xfrm>
          <a:prstGeom prst="rect">
            <a:avLst/>
          </a:prstGeom>
          <a:noFill/>
          <a:ln>
            <a:noFill/>
          </a:ln>
        </p:spPr>
        <p:txBody>
          <a:bodyPr anchorCtr="0" anchor="t" bIns="45700" lIns="91425" spcFirstLastPara="1" rIns="91425" wrap="square" tIns="45700">
            <a:noAutofit/>
          </a:bodyPr>
          <a:lstStyle/>
          <a:p>
            <a:pPr indent="-196850" lvl="0" marL="285750" rtl="0" algn="l">
              <a:lnSpc>
                <a:spcPct val="100000"/>
              </a:lnSpc>
              <a:spcBef>
                <a:spcPts val="1200"/>
              </a:spcBef>
              <a:spcAft>
                <a:spcPts val="0"/>
              </a:spcAft>
              <a:buClr>
                <a:schemeClr val="dk1"/>
              </a:buClr>
              <a:buSzPts val="1400"/>
              <a:buFont typeface="Arial"/>
              <a:buNone/>
            </a:pPr>
            <a:r>
              <a:rPr lang="en-IN" sz="1400"/>
              <a:t>An online car rental application </a:t>
            </a:r>
            <a:r>
              <a:rPr lang="en-IN" sz="1400"/>
              <a:t>has</a:t>
            </a:r>
            <a:r>
              <a:rPr lang="en-IN" sz="1400"/>
              <a:t> the following steps to rent a car:</a:t>
            </a:r>
            <a:endParaRPr sz="1400"/>
          </a:p>
          <a:p>
            <a:pPr indent="-317500" lvl="0" marL="457200" rtl="0" algn="l">
              <a:lnSpc>
                <a:spcPct val="100000"/>
              </a:lnSpc>
              <a:spcBef>
                <a:spcPts val="1200"/>
              </a:spcBef>
              <a:spcAft>
                <a:spcPts val="0"/>
              </a:spcAft>
              <a:buSzPts val="1400"/>
              <a:buAutoNum type="alphaLcPeriod"/>
            </a:pPr>
            <a:r>
              <a:rPr lang="en-IN" sz="1400"/>
              <a:t>Is the user looking to rent a car in Mumbai?</a:t>
            </a:r>
            <a:endParaRPr sz="1400"/>
          </a:p>
          <a:p>
            <a:pPr indent="-317500" lvl="0" marL="457200" rtl="0" algn="l">
              <a:lnSpc>
                <a:spcPct val="100000"/>
              </a:lnSpc>
              <a:spcBef>
                <a:spcPts val="0"/>
              </a:spcBef>
              <a:spcAft>
                <a:spcPts val="0"/>
              </a:spcAft>
              <a:buSzPts val="1400"/>
              <a:buAutoNum type="alphaLcPeriod"/>
            </a:pPr>
            <a:r>
              <a:rPr lang="en-IN" sz="1400"/>
              <a:t>If yes, is the number of hours requested by the user greater than 3?</a:t>
            </a:r>
            <a:endParaRPr sz="1400"/>
          </a:p>
          <a:p>
            <a:pPr indent="-317500" lvl="0" marL="457200" rtl="0" algn="l">
              <a:lnSpc>
                <a:spcPct val="100000"/>
              </a:lnSpc>
              <a:spcBef>
                <a:spcPts val="0"/>
              </a:spcBef>
              <a:spcAft>
                <a:spcPts val="0"/>
              </a:spcAft>
              <a:buSzPts val="1400"/>
              <a:buAutoNum type="alphaLcPeriod"/>
            </a:pPr>
            <a:r>
              <a:rPr lang="en-IN" sz="1400"/>
              <a:t>If yes, is the total bill </a:t>
            </a:r>
            <a:r>
              <a:rPr lang="en-IN" sz="1400"/>
              <a:t>higher </a:t>
            </a:r>
            <a:r>
              <a:rPr lang="en-IN" sz="1400"/>
              <a:t>than ₹</a:t>
            </a:r>
            <a:r>
              <a:rPr lang="en-IN" sz="1400"/>
              <a:t>300</a:t>
            </a:r>
            <a:r>
              <a:rPr lang="en-IN" sz="1400"/>
              <a:t>?</a:t>
            </a:r>
            <a:endParaRPr sz="1400"/>
          </a:p>
          <a:p>
            <a:pPr indent="-317500" lvl="0" marL="457200" rtl="0" algn="l">
              <a:lnSpc>
                <a:spcPct val="100000"/>
              </a:lnSpc>
              <a:spcBef>
                <a:spcPts val="0"/>
              </a:spcBef>
              <a:spcAft>
                <a:spcPts val="0"/>
              </a:spcAft>
              <a:buSzPts val="1400"/>
              <a:buAutoNum type="alphaLcPeriod"/>
            </a:pPr>
            <a:r>
              <a:rPr lang="en-IN" sz="1400"/>
              <a:t>If yes, the car is booked.</a:t>
            </a:r>
            <a:endParaRPr sz="1400"/>
          </a:p>
          <a:p>
            <a:pPr indent="-317500" lvl="0" marL="457200" rtl="0" algn="l">
              <a:lnSpc>
                <a:spcPct val="100000"/>
              </a:lnSpc>
              <a:spcBef>
                <a:spcPts val="0"/>
              </a:spcBef>
              <a:spcAft>
                <a:spcPts val="0"/>
              </a:spcAft>
              <a:buSzPts val="1400"/>
              <a:buAutoNum type="alphaLcPeriod"/>
            </a:pPr>
            <a:r>
              <a:rPr lang="en-IN" sz="1400"/>
              <a:t>Otherwise, the car is not booked.</a:t>
            </a:r>
            <a:endParaRPr sz="1400"/>
          </a:p>
          <a:p>
            <a:pPr indent="0" lvl="0" marL="0" rtl="0" algn="l">
              <a:lnSpc>
                <a:spcPct val="100000"/>
              </a:lnSpc>
              <a:spcBef>
                <a:spcPts val="1200"/>
              </a:spcBef>
              <a:spcAft>
                <a:spcPts val="0"/>
              </a:spcAft>
              <a:buNone/>
            </a:pPr>
            <a:r>
              <a:rPr lang="en-IN" sz="1400"/>
              <a:t>Write a program that takes the following inputs from the user:</a:t>
            </a:r>
            <a:endParaRPr sz="1400"/>
          </a:p>
          <a:p>
            <a:pPr indent="-317500" lvl="0" marL="457200" rtl="0" algn="l">
              <a:lnSpc>
                <a:spcPct val="100000"/>
              </a:lnSpc>
              <a:spcBef>
                <a:spcPts val="1200"/>
              </a:spcBef>
              <a:spcAft>
                <a:spcPts val="0"/>
              </a:spcAft>
              <a:buSzPts val="1400"/>
              <a:buAutoNum type="arabicPeriod"/>
            </a:pPr>
            <a:r>
              <a:rPr lang="en-IN" sz="1400"/>
              <a:t>Whether they are looking to rent a car in Mumbai</a:t>
            </a:r>
            <a:endParaRPr sz="1400"/>
          </a:p>
          <a:p>
            <a:pPr indent="-317500" lvl="0" marL="457200" rtl="0" algn="l">
              <a:lnSpc>
                <a:spcPct val="100000"/>
              </a:lnSpc>
              <a:spcBef>
                <a:spcPts val="0"/>
              </a:spcBef>
              <a:spcAft>
                <a:spcPts val="0"/>
              </a:spcAft>
              <a:buSzPts val="1400"/>
              <a:buAutoNum type="arabicPeriod"/>
            </a:pPr>
            <a:r>
              <a:rPr lang="en-IN" sz="1400"/>
              <a:t>Number of hours for which the car is needed</a:t>
            </a:r>
            <a:endParaRPr sz="1400"/>
          </a:p>
          <a:p>
            <a:pPr indent="0" lvl="0" marL="0" rtl="0" algn="l">
              <a:lnSpc>
                <a:spcPct val="100000"/>
              </a:lnSpc>
              <a:spcBef>
                <a:spcPts val="1200"/>
              </a:spcBef>
              <a:spcAft>
                <a:spcPts val="0"/>
              </a:spcAft>
              <a:buNone/>
            </a:pPr>
            <a:r>
              <a:rPr b="1" lang="en-IN" sz="1400"/>
              <a:t>Note: </a:t>
            </a:r>
            <a:r>
              <a:rPr lang="en-IN" sz="1400"/>
              <a:t>The bill is calculated by multiplying the number of hours by 100.</a:t>
            </a:r>
            <a:endParaRPr sz="14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90"/>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238" name="Google Shape;1238;p90"/>
          <p:cNvSpPr txBox="1"/>
          <p:nvPr>
            <p:ph idx="1" type="body"/>
          </p:nvPr>
        </p:nvSpPr>
        <p:spPr>
          <a:xfrm>
            <a:off x="247376" y="546100"/>
            <a:ext cx="8428500" cy="3943200"/>
          </a:xfrm>
          <a:prstGeom prst="rect">
            <a:avLst/>
          </a:prstGeom>
        </p:spPr>
        <p:txBody>
          <a:bodyPr anchorCtr="0" anchor="t" bIns="45700" lIns="91425" spcFirstLastPara="1" rIns="91425" wrap="square" tIns="45700">
            <a:noAutofit/>
          </a:bodyPr>
          <a:lstStyle/>
          <a:p>
            <a:pPr indent="-317500" lvl="0" marL="457200" rtl="0" algn="l">
              <a:spcBef>
                <a:spcPts val="750"/>
              </a:spcBef>
              <a:spcAft>
                <a:spcPts val="0"/>
              </a:spcAft>
              <a:buSzPts val="1400"/>
              <a:buChar char="●"/>
            </a:pPr>
            <a:r>
              <a:rPr lang="en-IN" sz="1400">
                <a:highlight>
                  <a:srgbClr val="FFFFFF"/>
                </a:highlight>
              </a:rPr>
              <a:t>Consider a scenario of grading students in a college. A student can have one of the fixed grades depending on his/her marks. </a:t>
            </a:r>
            <a:endParaRPr sz="1400">
              <a:highlight>
                <a:srgbClr val="FFFFFF"/>
              </a:highlight>
            </a:endParaRPr>
          </a:p>
          <a:p>
            <a:pPr indent="0" lvl="0" marL="0" rtl="0" algn="l">
              <a:spcBef>
                <a:spcPts val="750"/>
              </a:spcBef>
              <a:spcAft>
                <a:spcPts val="0"/>
              </a:spcAft>
              <a:buNone/>
            </a:pPr>
            <a:r>
              <a:t/>
            </a:r>
            <a:endParaRPr sz="1400">
              <a:highlight>
                <a:srgbClr val="FFFFFF"/>
              </a:highlight>
            </a:endParaRPr>
          </a:p>
          <a:p>
            <a:pPr indent="-317500" lvl="0" marL="457200" rtl="0" algn="l">
              <a:spcBef>
                <a:spcPts val="750"/>
              </a:spcBef>
              <a:spcAft>
                <a:spcPts val="0"/>
              </a:spcAft>
              <a:buSzPts val="1400"/>
              <a:buChar char="●"/>
            </a:pPr>
            <a:r>
              <a:rPr lang="en-IN" sz="1400">
                <a:highlight>
                  <a:srgbClr val="FFFFFF"/>
                </a:highlight>
              </a:rPr>
              <a:t>In situations like these where there are multiple fixed alternatives, we can use a switch-case statement.</a:t>
            </a:r>
            <a:endParaRPr sz="1400">
              <a:highlight>
                <a:srgbClr val="FFFFFF"/>
              </a:highlight>
            </a:endParaRPr>
          </a:p>
          <a:p>
            <a:pPr indent="0" lvl="0" marL="0" rtl="0" algn="l">
              <a:spcBef>
                <a:spcPts val="750"/>
              </a:spcBef>
              <a:spcAft>
                <a:spcPts val="0"/>
              </a:spcAft>
              <a:buNone/>
            </a:pPr>
            <a:r>
              <a:t/>
            </a:r>
            <a:endParaRPr sz="1400">
              <a:highlight>
                <a:srgbClr val="FFFFFF"/>
              </a:highlight>
            </a:endParaRPr>
          </a:p>
          <a:p>
            <a:pPr indent="-317500" lvl="0" marL="457200" rtl="0" algn="l">
              <a:spcBef>
                <a:spcPts val="750"/>
              </a:spcBef>
              <a:spcAft>
                <a:spcPts val="0"/>
              </a:spcAft>
              <a:buSzPts val="1400"/>
              <a:buChar char="●"/>
            </a:pPr>
            <a:r>
              <a:rPr lang="en-IN" sz="1400">
                <a:highlight>
                  <a:srgbClr val="FFFFFF"/>
                </a:highlight>
              </a:rPr>
              <a:t>Thus, switch-case statements help us to solve everyday life scenarios that require us to choose between different alternatives.</a:t>
            </a:r>
            <a:endParaRPr sz="1400">
              <a:highlight>
                <a:srgbClr val="FFFFFF"/>
              </a:highlight>
            </a:endParaRPr>
          </a:p>
          <a:p>
            <a:pPr indent="0" lvl="0" marL="0" rtl="0" algn="l">
              <a:spcBef>
                <a:spcPts val="750"/>
              </a:spcBef>
              <a:spcAft>
                <a:spcPts val="0"/>
              </a:spcAft>
              <a:buNone/>
            </a:pPr>
            <a:r>
              <a:t/>
            </a:r>
            <a:endParaRPr sz="1400">
              <a:highlight>
                <a:srgbClr val="FFFFFF"/>
              </a:highlight>
            </a:endParaRPr>
          </a:p>
          <a:p>
            <a:pPr indent="-317500" lvl="0" marL="457200" rtl="0" algn="l">
              <a:spcBef>
                <a:spcPts val="750"/>
              </a:spcBef>
              <a:spcAft>
                <a:spcPts val="0"/>
              </a:spcAft>
              <a:buSzPts val="1400"/>
              <a:buChar char="●"/>
            </a:pPr>
            <a:r>
              <a:rPr lang="en-IN" sz="1400">
                <a:highlight>
                  <a:srgbClr val="FFFFFF"/>
                </a:highlight>
              </a:rPr>
              <a:t>A s</a:t>
            </a:r>
            <a:r>
              <a:rPr lang="en-IN" sz="1400">
                <a:highlight>
                  <a:srgbClr val="FFFFFF"/>
                </a:highlight>
              </a:rPr>
              <a:t>witch-case </a:t>
            </a:r>
            <a:r>
              <a:rPr lang="en-IN" sz="1400">
                <a:highlight>
                  <a:srgbClr val="FFFFFF"/>
                </a:highlight>
              </a:rPr>
              <a:t> statement </a:t>
            </a:r>
            <a:r>
              <a:rPr lang="en-IN" sz="1400">
                <a:highlight>
                  <a:srgbClr val="FFFFFF"/>
                </a:highlight>
              </a:rPr>
              <a:t>executes different parts of code based on the value of an expression. </a:t>
            </a:r>
            <a:endParaRPr sz="1400">
              <a:highlight>
                <a:srgbClr val="FFFFFF"/>
              </a:highlight>
            </a:endParaRPr>
          </a:p>
          <a:p>
            <a:pPr indent="0" lvl="0" marL="0" rtl="0" algn="l">
              <a:spcBef>
                <a:spcPts val="750"/>
              </a:spcBef>
              <a:spcAft>
                <a:spcPts val="0"/>
              </a:spcAft>
              <a:buNone/>
            </a:pPr>
            <a:r>
              <a:t/>
            </a:r>
            <a:endParaRPr sz="1400">
              <a:highlight>
                <a:srgbClr val="FFFFFF"/>
              </a:highlight>
            </a:endParaRPr>
          </a:p>
          <a:p>
            <a:pPr indent="-317500" lvl="0" marL="457200" rtl="0" algn="l">
              <a:spcBef>
                <a:spcPts val="750"/>
              </a:spcBef>
              <a:spcAft>
                <a:spcPts val="0"/>
              </a:spcAft>
              <a:buSzPts val="1400"/>
              <a:buChar char="●"/>
            </a:pPr>
            <a:r>
              <a:rPr lang="en-IN" sz="1400">
                <a:highlight>
                  <a:srgbClr val="FFFFFF"/>
                </a:highlight>
              </a:rPr>
              <a:t>Expression can be of type byte, short, int, ch</a:t>
            </a:r>
            <a:r>
              <a:rPr lang="en-IN" sz="1400">
                <a:highlight>
                  <a:srgbClr val="FFFFFF"/>
                </a:highlight>
              </a:rPr>
              <a:t>ar, enumeration or </a:t>
            </a:r>
            <a:r>
              <a:rPr lang="en-IN" sz="1400">
                <a:highlight>
                  <a:srgbClr val="FFFFFF"/>
                </a:highlight>
              </a:rPr>
              <a:t>String.</a:t>
            </a:r>
            <a:endParaRPr sz="1400">
              <a:highlight>
                <a:srgbClr val="FFFFFF"/>
              </a:highlight>
            </a:endParaRPr>
          </a:p>
          <a:p>
            <a:pPr indent="0" lvl="0" marL="0" rtl="0" algn="l">
              <a:spcBef>
                <a:spcPts val="750"/>
              </a:spcBef>
              <a:spcAft>
                <a:spcPts val="0"/>
              </a:spcAft>
              <a:buNone/>
            </a:pPr>
            <a:r>
              <a:t/>
            </a:r>
            <a:endParaRPr sz="1400">
              <a:highlight>
                <a:srgbClr val="FFFFFF"/>
              </a:highlight>
            </a:endParaRPr>
          </a:p>
          <a:p>
            <a:pPr indent="-317500" lvl="0" marL="457200" rtl="0" algn="l">
              <a:spcBef>
                <a:spcPts val="750"/>
              </a:spcBef>
              <a:spcAft>
                <a:spcPts val="0"/>
              </a:spcAft>
              <a:buSzPts val="1400"/>
              <a:buChar char="●"/>
            </a:pPr>
            <a:r>
              <a:rPr lang="en-IN" sz="1400">
                <a:highlight>
                  <a:srgbClr val="FFFFFF"/>
                </a:highlight>
              </a:rPr>
              <a:t>We use the break statement to terminate the sequence.</a:t>
            </a:r>
            <a:endParaRPr sz="1400">
              <a:highlight>
                <a:srgbClr val="FFFFFF"/>
              </a:highlight>
            </a:endParaRPr>
          </a:p>
          <a:p>
            <a:pPr indent="0" lvl="0" marL="0" rtl="0" algn="l">
              <a:spcBef>
                <a:spcPts val="750"/>
              </a:spcBef>
              <a:spcAft>
                <a:spcPts val="0"/>
              </a:spcAft>
              <a:buNone/>
            </a:pPr>
            <a:r>
              <a:t/>
            </a:r>
            <a:endParaRPr sz="1400">
              <a:highlight>
                <a:srgbClr val="FFFFFF"/>
              </a:highlight>
            </a:endParaRPr>
          </a:p>
          <a:p>
            <a:pPr indent="-317500" lvl="0" marL="457200" rtl="0" algn="l">
              <a:spcBef>
                <a:spcPts val="750"/>
              </a:spcBef>
              <a:spcAft>
                <a:spcPts val="0"/>
              </a:spcAft>
              <a:buSzPts val="1400"/>
              <a:buChar char="●"/>
            </a:pPr>
            <a:r>
              <a:rPr lang="en-IN" sz="1400">
                <a:highlight>
                  <a:srgbClr val="FFFFFF"/>
                </a:highlight>
              </a:rPr>
              <a:t>There is also a default </a:t>
            </a:r>
            <a:r>
              <a:rPr lang="en-IN" sz="1400">
                <a:highlight>
                  <a:srgbClr val="FFFFFF"/>
                </a:highlight>
              </a:rPr>
              <a:t>statement</a:t>
            </a:r>
            <a:r>
              <a:rPr lang="en-IN" sz="1400">
                <a:highlight>
                  <a:srgbClr val="FFFFFF"/>
                </a:highlight>
              </a:rPr>
              <a:t> that is similar to the else statement.</a:t>
            </a:r>
            <a:endParaRPr sz="1400">
              <a:highlight>
                <a:srgbClr val="FFFFFF"/>
              </a:highlight>
            </a:endParaRPr>
          </a:p>
          <a:p>
            <a:pPr indent="0" lvl="0" marL="457200" rtl="0" algn="l">
              <a:spcBef>
                <a:spcPts val="750"/>
              </a:spcBef>
              <a:spcAft>
                <a:spcPts val="0"/>
              </a:spcAft>
              <a:buNone/>
            </a:pPr>
            <a:r>
              <a:t/>
            </a:r>
            <a:endParaRPr sz="1400">
              <a:highlight>
                <a:srgbClr val="FFFFFF"/>
              </a:highlight>
            </a:endParaRPr>
          </a:p>
          <a:p>
            <a:pPr indent="0" lvl="0" marL="0" rtl="0" algn="l">
              <a:spcBef>
                <a:spcPts val="750"/>
              </a:spcBef>
              <a:spcAft>
                <a:spcPts val="0"/>
              </a:spcAft>
              <a:buNone/>
            </a:pPr>
            <a:r>
              <a:t/>
            </a:r>
            <a:endParaRPr b="1" sz="1400">
              <a:highlight>
                <a:srgbClr val="FFFFFF"/>
              </a:highlight>
            </a:endParaRPr>
          </a:p>
        </p:txBody>
      </p:sp>
      <p:sp>
        <p:nvSpPr>
          <p:cNvPr id="1239" name="Google Shape;1239;p90"/>
          <p:cNvSpPr txBox="1"/>
          <p:nvPr>
            <p:ph type="title"/>
          </p:nvPr>
        </p:nvSpPr>
        <p:spPr>
          <a:xfrm>
            <a:off x="316679" y="121966"/>
            <a:ext cx="3735900" cy="382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S</a:t>
            </a:r>
            <a:r>
              <a:rPr lang="en-IN"/>
              <a:t>witch-Case Statement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91"/>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246" name="Google Shape;1246;p91"/>
          <p:cNvSpPr txBox="1"/>
          <p:nvPr>
            <p:ph idx="1" type="body"/>
          </p:nvPr>
        </p:nvSpPr>
        <p:spPr>
          <a:xfrm>
            <a:off x="316679" y="745325"/>
            <a:ext cx="3798000" cy="3690000"/>
          </a:xfrm>
          <a:prstGeom prst="rect">
            <a:avLst/>
          </a:prstGeom>
        </p:spPr>
        <p:txBody>
          <a:bodyPr anchorCtr="0" anchor="t" bIns="45700" lIns="91425" spcFirstLastPara="1" rIns="91425" wrap="square" tIns="45700">
            <a:noAutofit/>
          </a:bodyPr>
          <a:lstStyle/>
          <a:p>
            <a:pPr indent="0" lvl="0" marL="0" rtl="0" algn="l">
              <a:lnSpc>
                <a:spcPct val="158000"/>
              </a:lnSpc>
              <a:spcBef>
                <a:spcPts val="0"/>
              </a:spcBef>
              <a:spcAft>
                <a:spcPts val="0"/>
              </a:spcAft>
              <a:buNone/>
            </a:pPr>
            <a:r>
              <a:rPr b="1" lang="en-IN" sz="1400">
                <a:highlight>
                  <a:srgbClr val="FFFFFF"/>
                </a:highlight>
                <a:latin typeface="Arial"/>
                <a:ea typeface="Arial"/>
                <a:cs typeface="Arial"/>
                <a:sym typeface="Arial"/>
              </a:rPr>
              <a:t>Note:</a:t>
            </a:r>
            <a:endParaRPr b="1" sz="1400">
              <a:highlight>
                <a:srgbClr val="FFFFFF"/>
              </a:highlight>
              <a:latin typeface="Arial"/>
              <a:ea typeface="Arial"/>
              <a:cs typeface="Arial"/>
              <a:sym typeface="Arial"/>
            </a:endParaRPr>
          </a:p>
          <a:p>
            <a:pPr indent="-317500" lvl="0" marL="457200" rtl="0" algn="l">
              <a:lnSpc>
                <a:spcPct val="158000"/>
              </a:lnSpc>
              <a:spcBef>
                <a:spcPts val="0"/>
              </a:spcBef>
              <a:spcAft>
                <a:spcPts val="0"/>
              </a:spcAft>
              <a:buSzPts val="1400"/>
              <a:buFont typeface="Arial"/>
              <a:buChar char="●"/>
            </a:pPr>
            <a:r>
              <a:rPr lang="en-IN" sz="1400">
                <a:highlight>
                  <a:srgbClr val="FFFFFF"/>
                </a:highlight>
                <a:latin typeface="Arial"/>
                <a:ea typeface="Arial"/>
                <a:cs typeface="Arial"/>
                <a:sym typeface="Arial"/>
              </a:rPr>
              <a:t>Duplicate case values are not allowed.</a:t>
            </a:r>
            <a:endParaRPr sz="1400">
              <a:highlight>
                <a:srgbClr val="FFFFFF"/>
              </a:highlight>
              <a:latin typeface="Arial"/>
              <a:ea typeface="Arial"/>
              <a:cs typeface="Arial"/>
              <a:sym typeface="Arial"/>
            </a:endParaRPr>
          </a:p>
          <a:p>
            <a:pPr indent="-317500" lvl="0" marL="457200" rtl="0" algn="l">
              <a:lnSpc>
                <a:spcPct val="158000"/>
              </a:lnSpc>
              <a:spcBef>
                <a:spcPts val="0"/>
              </a:spcBef>
              <a:spcAft>
                <a:spcPts val="0"/>
              </a:spcAft>
              <a:buSzPts val="1400"/>
              <a:buFont typeface="Arial"/>
              <a:buChar char="●"/>
            </a:pPr>
            <a:r>
              <a:rPr lang="en-IN" sz="1400">
                <a:highlight>
                  <a:srgbClr val="FFFFFF"/>
                </a:highlight>
                <a:latin typeface="Arial"/>
                <a:ea typeface="Arial"/>
                <a:cs typeface="Arial"/>
                <a:sym typeface="Arial"/>
              </a:rPr>
              <a:t>The default statement is optional.</a:t>
            </a:r>
            <a:endParaRPr sz="1400">
              <a:highlight>
                <a:srgbClr val="FFFFFF"/>
              </a:highlight>
              <a:latin typeface="Arial"/>
              <a:ea typeface="Arial"/>
              <a:cs typeface="Arial"/>
              <a:sym typeface="Arial"/>
            </a:endParaRPr>
          </a:p>
          <a:p>
            <a:pPr indent="-317500" lvl="0" marL="457200" rtl="0" algn="l">
              <a:lnSpc>
                <a:spcPct val="158000"/>
              </a:lnSpc>
              <a:spcBef>
                <a:spcPts val="0"/>
              </a:spcBef>
              <a:spcAft>
                <a:spcPts val="0"/>
              </a:spcAft>
              <a:buSzPts val="1400"/>
              <a:buFont typeface="Arial"/>
              <a:buChar char="●"/>
            </a:pPr>
            <a:r>
              <a:rPr lang="en-IN" sz="1400">
                <a:highlight>
                  <a:srgbClr val="FFFFFF"/>
                </a:highlight>
                <a:latin typeface="Arial"/>
                <a:ea typeface="Arial"/>
                <a:cs typeface="Arial"/>
                <a:sym typeface="Arial"/>
              </a:rPr>
              <a:t>The break statement is optional. If omitted, the execution will continue in the next case.</a:t>
            </a:r>
            <a:endParaRPr sz="1400">
              <a:highlight>
                <a:srgbClr val="FFFFFF"/>
              </a:highlight>
              <a:latin typeface="Arial"/>
              <a:ea typeface="Arial"/>
              <a:cs typeface="Arial"/>
              <a:sym typeface="Arial"/>
            </a:endParaRPr>
          </a:p>
          <a:p>
            <a:pPr indent="0" lvl="0" marL="0" rtl="0" algn="l">
              <a:spcBef>
                <a:spcPts val="750"/>
              </a:spcBef>
              <a:spcAft>
                <a:spcPts val="0"/>
              </a:spcAft>
              <a:buNone/>
            </a:pPr>
            <a:r>
              <a:t/>
            </a:r>
            <a:endParaRPr sz="1200">
              <a:latin typeface="Arial"/>
              <a:ea typeface="Arial"/>
              <a:cs typeface="Arial"/>
              <a:sym typeface="Arial"/>
            </a:endParaRPr>
          </a:p>
        </p:txBody>
      </p:sp>
      <p:sp>
        <p:nvSpPr>
          <p:cNvPr id="1247" name="Google Shape;1247;p91"/>
          <p:cNvSpPr txBox="1"/>
          <p:nvPr>
            <p:ph type="title"/>
          </p:nvPr>
        </p:nvSpPr>
        <p:spPr>
          <a:xfrm>
            <a:off x="316679" y="121966"/>
            <a:ext cx="3735900" cy="382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S</a:t>
            </a:r>
            <a:r>
              <a:rPr lang="en-IN"/>
              <a:t>witch-Case Statement</a:t>
            </a:r>
            <a:endParaRPr/>
          </a:p>
        </p:txBody>
      </p:sp>
      <p:sp>
        <p:nvSpPr>
          <p:cNvPr id="1248" name="Google Shape;1248;p91"/>
          <p:cNvSpPr txBox="1"/>
          <p:nvPr/>
        </p:nvSpPr>
        <p:spPr>
          <a:xfrm>
            <a:off x="5100750" y="842775"/>
            <a:ext cx="1487400" cy="382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750"/>
              </a:spcBef>
              <a:spcAft>
                <a:spcPts val="0"/>
              </a:spcAft>
              <a:buNone/>
            </a:pPr>
            <a:r>
              <a:rPr b="1" lang="en-IN">
                <a:solidFill>
                  <a:schemeClr val="dk1"/>
                </a:solidFill>
                <a:highlight>
                  <a:schemeClr val="lt1"/>
                </a:highlight>
                <a:latin typeface="Proxima Nova"/>
                <a:ea typeface="Proxima Nova"/>
                <a:cs typeface="Proxima Nova"/>
                <a:sym typeface="Proxima Nova"/>
              </a:rPr>
              <a:t>Syntax:</a:t>
            </a:r>
            <a:endParaRPr/>
          </a:p>
        </p:txBody>
      </p:sp>
      <p:graphicFrame>
        <p:nvGraphicFramePr>
          <p:cNvPr id="1249" name="Google Shape;1249;p91"/>
          <p:cNvGraphicFramePr/>
          <p:nvPr/>
        </p:nvGraphicFramePr>
        <p:xfrm>
          <a:off x="5018200" y="1401575"/>
          <a:ext cx="3000000" cy="3000000"/>
        </p:xfrm>
        <a:graphic>
          <a:graphicData uri="http://schemas.openxmlformats.org/drawingml/2006/table">
            <a:tbl>
              <a:tblPr>
                <a:noFill/>
                <a:tableStyleId>{85707ADD-A2B3-4BE1-9A7F-40C5DCAC5219}</a:tableStyleId>
              </a:tblPr>
              <a:tblGrid>
                <a:gridCol w="3066625"/>
              </a:tblGrid>
              <a:tr h="3170175">
                <a:tc>
                  <a:txBody>
                    <a:bodyPr/>
                    <a:lstStyle/>
                    <a:p>
                      <a:pPr indent="0" lvl="0" marL="0" rtl="0" algn="l">
                        <a:lnSpc>
                          <a:spcPct val="115000"/>
                        </a:lnSpc>
                        <a:spcBef>
                          <a:spcPts val="0"/>
                        </a:spcBef>
                        <a:spcAft>
                          <a:spcPts val="0"/>
                        </a:spcAft>
                        <a:buNone/>
                      </a:pPr>
                      <a:r>
                        <a:rPr b="1" lang="en-IN" sz="1100">
                          <a:solidFill>
                            <a:srgbClr val="FCC28C"/>
                          </a:solidFill>
                          <a:highlight>
                            <a:srgbClr val="333333"/>
                          </a:highlight>
                          <a:latin typeface="Consolas"/>
                          <a:ea typeface="Consolas"/>
                          <a:cs typeface="Consolas"/>
                          <a:sym typeface="Consolas"/>
                        </a:rPr>
                        <a:t>switch</a:t>
                      </a:r>
                      <a:r>
                        <a:rPr b="1" lang="en-IN" sz="1100">
                          <a:solidFill>
                            <a:srgbClr val="FFFFFF"/>
                          </a:solidFill>
                          <a:highlight>
                            <a:srgbClr val="333333"/>
                          </a:highlight>
                          <a:latin typeface="Consolas"/>
                          <a:ea typeface="Consolas"/>
                          <a:cs typeface="Consolas"/>
                          <a:sym typeface="Consolas"/>
                        </a:rPr>
                        <a:t> (variable) {</a:t>
                      </a:r>
                      <a:br>
                        <a:rPr b="1" lang="en-IN" sz="1100">
                          <a:solidFill>
                            <a:srgbClr val="FFFFFF"/>
                          </a:solidFill>
                          <a:highlight>
                            <a:srgbClr val="333333"/>
                          </a:highlight>
                          <a:latin typeface="Consolas"/>
                          <a:ea typeface="Consolas"/>
                          <a:cs typeface="Consolas"/>
                          <a:sym typeface="Consolas"/>
                        </a:rPr>
                      </a:br>
                      <a:r>
                        <a:rPr b="1" lang="en-IN" sz="1100">
                          <a:solidFill>
                            <a:srgbClr val="FFFFFF"/>
                          </a:solidFill>
                          <a:highlight>
                            <a:srgbClr val="333333"/>
                          </a:highlight>
                          <a:latin typeface="Consolas"/>
                          <a:ea typeface="Consolas"/>
                          <a:cs typeface="Consolas"/>
                          <a:sym typeface="Consolas"/>
                        </a:rPr>
                        <a:t>        </a:t>
                      </a:r>
                      <a:r>
                        <a:rPr b="1" lang="en-IN" sz="1100">
                          <a:solidFill>
                            <a:srgbClr val="FCC28C"/>
                          </a:solidFill>
                          <a:highlight>
                            <a:srgbClr val="333333"/>
                          </a:highlight>
                          <a:latin typeface="Consolas"/>
                          <a:ea typeface="Consolas"/>
                          <a:cs typeface="Consolas"/>
                          <a:sym typeface="Consolas"/>
                        </a:rPr>
                        <a:t>case</a:t>
                      </a:r>
                      <a:r>
                        <a:rPr b="1" lang="en-IN" sz="1100">
                          <a:solidFill>
                            <a:srgbClr val="FFFFFF"/>
                          </a:solidFill>
                          <a:highlight>
                            <a:srgbClr val="333333"/>
                          </a:highlight>
                          <a:latin typeface="Consolas"/>
                          <a:ea typeface="Consolas"/>
                          <a:cs typeface="Consolas"/>
                          <a:sym typeface="Consolas"/>
                        </a:rPr>
                        <a:t> match1:</a:t>
                      </a:r>
                      <a:br>
                        <a:rPr b="1" lang="en-IN" sz="1100">
                          <a:solidFill>
                            <a:srgbClr val="FFFFFF"/>
                          </a:solidFill>
                          <a:highlight>
                            <a:srgbClr val="333333"/>
                          </a:highlight>
                          <a:latin typeface="Consolas"/>
                          <a:ea typeface="Consolas"/>
                          <a:cs typeface="Consolas"/>
                          <a:sym typeface="Consolas"/>
                        </a:rPr>
                      </a:br>
                      <a:r>
                        <a:rPr b="1" lang="en-IN" sz="1100">
                          <a:solidFill>
                            <a:srgbClr val="FFFFFF"/>
                          </a:solidFill>
                          <a:highlight>
                            <a:srgbClr val="333333"/>
                          </a:highlight>
                          <a:latin typeface="Consolas"/>
                          <a:ea typeface="Consolas"/>
                          <a:cs typeface="Consolas"/>
                          <a:sym typeface="Consolas"/>
                        </a:rPr>
                        <a:t>           Action1;</a:t>
                      </a:r>
                      <a:br>
                        <a:rPr b="1" lang="en-IN" sz="1100">
                          <a:solidFill>
                            <a:srgbClr val="FFFFFF"/>
                          </a:solidFill>
                          <a:highlight>
                            <a:srgbClr val="333333"/>
                          </a:highlight>
                          <a:latin typeface="Consolas"/>
                          <a:ea typeface="Consolas"/>
                          <a:cs typeface="Consolas"/>
                          <a:sym typeface="Consolas"/>
                        </a:rPr>
                      </a:br>
                      <a:r>
                        <a:rPr b="1" lang="en-IN" sz="1100">
                          <a:solidFill>
                            <a:srgbClr val="FFFFFF"/>
                          </a:solidFill>
                          <a:highlight>
                            <a:srgbClr val="333333"/>
                          </a:highlight>
                          <a:latin typeface="Consolas"/>
                          <a:ea typeface="Consolas"/>
                          <a:cs typeface="Consolas"/>
                          <a:sym typeface="Consolas"/>
                        </a:rPr>
                        <a:t>           </a:t>
                      </a:r>
                      <a:r>
                        <a:rPr b="1" lang="en-IN" sz="1100">
                          <a:solidFill>
                            <a:srgbClr val="FCC28C"/>
                          </a:solidFill>
                          <a:highlight>
                            <a:srgbClr val="333333"/>
                          </a:highlight>
                          <a:latin typeface="Consolas"/>
                          <a:ea typeface="Consolas"/>
                          <a:cs typeface="Consolas"/>
                          <a:sym typeface="Consolas"/>
                        </a:rPr>
                        <a:t>break</a:t>
                      </a:r>
                      <a:r>
                        <a:rPr b="1" lang="en-IN" sz="1100">
                          <a:solidFill>
                            <a:srgbClr val="FFFFFF"/>
                          </a:solidFill>
                          <a:highlight>
                            <a:srgbClr val="333333"/>
                          </a:highlight>
                          <a:latin typeface="Consolas"/>
                          <a:ea typeface="Consolas"/>
                          <a:cs typeface="Consolas"/>
                          <a:sym typeface="Consolas"/>
                        </a:rPr>
                        <a:t>;</a:t>
                      </a:r>
                      <a:br>
                        <a:rPr b="1" lang="en-IN" sz="1100">
                          <a:solidFill>
                            <a:srgbClr val="FFFFFF"/>
                          </a:solidFill>
                          <a:highlight>
                            <a:srgbClr val="333333"/>
                          </a:highlight>
                          <a:latin typeface="Consolas"/>
                          <a:ea typeface="Consolas"/>
                          <a:cs typeface="Consolas"/>
                          <a:sym typeface="Consolas"/>
                        </a:rPr>
                      </a:br>
                      <a:br>
                        <a:rPr b="1" lang="en-IN" sz="1100">
                          <a:solidFill>
                            <a:srgbClr val="FFFFFF"/>
                          </a:solidFill>
                          <a:highlight>
                            <a:srgbClr val="333333"/>
                          </a:highlight>
                          <a:latin typeface="Consolas"/>
                          <a:ea typeface="Consolas"/>
                          <a:cs typeface="Consolas"/>
                          <a:sym typeface="Consolas"/>
                        </a:rPr>
                      </a:br>
                      <a:r>
                        <a:rPr b="1" lang="en-IN" sz="1100">
                          <a:solidFill>
                            <a:srgbClr val="FFFFFF"/>
                          </a:solidFill>
                          <a:highlight>
                            <a:srgbClr val="333333"/>
                          </a:highlight>
                          <a:latin typeface="Consolas"/>
                          <a:ea typeface="Consolas"/>
                          <a:cs typeface="Consolas"/>
                          <a:sym typeface="Consolas"/>
                        </a:rPr>
                        <a:t>        </a:t>
                      </a:r>
                      <a:r>
                        <a:rPr b="1" lang="en-IN" sz="1100">
                          <a:solidFill>
                            <a:srgbClr val="FCC28C"/>
                          </a:solidFill>
                          <a:highlight>
                            <a:srgbClr val="333333"/>
                          </a:highlight>
                          <a:latin typeface="Consolas"/>
                          <a:ea typeface="Consolas"/>
                          <a:cs typeface="Consolas"/>
                          <a:sym typeface="Consolas"/>
                        </a:rPr>
                        <a:t>case</a:t>
                      </a:r>
                      <a:r>
                        <a:rPr b="1" lang="en-IN" sz="1100">
                          <a:solidFill>
                            <a:srgbClr val="FFFFFF"/>
                          </a:solidFill>
                          <a:highlight>
                            <a:srgbClr val="333333"/>
                          </a:highlight>
                          <a:latin typeface="Consolas"/>
                          <a:ea typeface="Consolas"/>
                          <a:cs typeface="Consolas"/>
                          <a:sym typeface="Consolas"/>
                        </a:rPr>
                        <a:t> match2:</a:t>
                      </a:r>
                      <a:br>
                        <a:rPr b="1" lang="en-IN" sz="1100">
                          <a:solidFill>
                            <a:srgbClr val="FFFFFF"/>
                          </a:solidFill>
                          <a:highlight>
                            <a:srgbClr val="333333"/>
                          </a:highlight>
                          <a:latin typeface="Consolas"/>
                          <a:ea typeface="Consolas"/>
                          <a:cs typeface="Consolas"/>
                          <a:sym typeface="Consolas"/>
                        </a:rPr>
                      </a:br>
                      <a:r>
                        <a:rPr b="1" lang="en-IN" sz="1100">
                          <a:solidFill>
                            <a:srgbClr val="FFFFFF"/>
                          </a:solidFill>
                          <a:highlight>
                            <a:srgbClr val="333333"/>
                          </a:highlight>
                          <a:latin typeface="Consolas"/>
                          <a:ea typeface="Consolas"/>
                          <a:cs typeface="Consolas"/>
                          <a:sym typeface="Consolas"/>
                        </a:rPr>
                        <a:t>           Action2;</a:t>
                      </a:r>
                      <a:br>
                        <a:rPr b="1" lang="en-IN" sz="1100">
                          <a:solidFill>
                            <a:srgbClr val="FFFFFF"/>
                          </a:solidFill>
                          <a:highlight>
                            <a:srgbClr val="333333"/>
                          </a:highlight>
                          <a:latin typeface="Consolas"/>
                          <a:ea typeface="Consolas"/>
                          <a:cs typeface="Consolas"/>
                          <a:sym typeface="Consolas"/>
                        </a:rPr>
                      </a:br>
                      <a:r>
                        <a:rPr b="1" lang="en-IN" sz="1100">
                          <a:solidFill>
                            <a:srgbClr val="FFFFFF"/>
                          </a:solidFill>
                          <a:highlight>
                            <a:srgbClr val="333333"/>
                          </a:highlight>
                          <a:latin typeface="Consolas"/>
                          <a:ea typeface="Consolas"/>
                          <a:cs typeface="Consolas"/>
                          <a:sym typeface="Consolas"/>
                        </a:rPr>
                        <a:t>           </a:t>
                      </a:r>
                      <a:r>
                        <a:rPr b="1" lang="en-IN" sz="1100">
                          <a:solidFill>
                            <a:srgbClr val="FCC28C"/>
                          </a:solidFill>
                          <a:highlight>
                            <a:srgbClr val="333333"/>
                          </a:highlight>
                          <a:latin typeface="Consolas"/>
                          <a:ea typeface="Consolas"/>
                          <a:cs typeface="Consolas"/>
                          <a:sym typeface="Consolas"/>
                        </a:rPr>
                        <a:t>break</a:t>
                      </a:r>
                      <a:r>
                        <a:rPr b="1" lang="en-IN" sz="1100">
                          <a:solidFill>
                            <a:srgbClr val="FFFFFF"/>
                          </a:solidFill>
                          <a:highlight>
                            <a:srgbClr val="333333"/>
                          </a:highlight>
                          <a:latin typeface="Consolas"/>
                          <a:ea typeface="Consolas"/>
                          <a:cs typeface="Consolas"/>
                          <a:sym typeface="Consolas"/>
                        </a:rPr>
                        <a:t>;</a:t>
                      </a:r>
                      <a:br>
                        <a:rPr b="1" lang="en-IN" sz="1100">
                          <a:solidFill>
                            <a:srgbClr val="FFFFFF"/>
                          </a:solidFill>
                          <a:highlight>
                            <a:srgbClr val="333333"/>
                          </a:highlight>
                          <a:latin typeface="Consolas"/>
                          <a:ea typeface="Consolas"/>
                          <a:cs typeface="Consolas"/>
                          <a:sym typeface="Consolas"/>
                        </a:rPr>
                      </a:br>
                      <a:r>
                        <a:rPr b="1" lang="en-IN" sz="1100">
                          <a:solidFill>
                            <a:srgbClr val="FFFFFF"/>
                          </a:solidFill>
                          <a:highlight>
                            <a:srgbClr val="333333"/>
                          </a:highlight>
                          <a:latin typeface="Consolas"/>
                          <a:ea typeface="Consolas"/>
                          <a:cs typeface="Consolas"/>
                          <a:sym typeface="Consolas"/>
                        </a:rPr>
                        <a:t>  .</a:t>
                      </a:r>
                      <a:br>
                        <a:rPr b="1" lang="en-IN" sz="1100">
                          <a:solidFill>
                            <a:srgbClr val="FFFFFF"/>
                          </a:solidFill>
                          <a:highlight>
                            <a:srgbClr val="333333"/>
                          </a:highlight>
                          <a:latin typeface="Consolas"/>
                          <a:ea typeface="Consolas"/>
                          <a:cs typeface="Consolas"/>
                          <a:sym typeface="Consolas"/>
                        </a:rPr>
                      </a:br>
                      <a:r>
                        <a:rPr b="1" lang="en-IN" sz="1100">
                          <a:solidFill>
                            <a:srgbClr val="FFFFFF"/>
                          </a:solidFill>
                          <a:highlight>
                            <a:srgbClr val="333333"/>
                          </a:highlight>
                          <a:latin typeface="Consolas"/>
                          <a:ea typeface="Consolas"/>
                          <a:cs typeface="Consolas"/>
                          <a:sym typeface="Consolas"/>
                        </a:rPr>
                        <a:t>  .</a:t>
                      </a:r>
                      <a:br>
                        <a:rPr b="1" lang="en-IN" sz="1100">
                          <a:solidFill>
                            <a:srgbClr val="FFFFFF"/>
                          </a:solidFill>
                          <a:highlight>
                            <a:srgbClr val="333333"/>
                          </a:highlight>
                          <a:latin typeface="Consolas"/>
                          <a:ea typeface="Consolas"/>
                          <a:cs typeface="Consolas"/>
                          <a:sym typeface="Consolas"/>
                        </a:rPr>
                      </a:br>
                      <a:r>
                        <a:rPr b="1" lang="en-IN" sz="1100">
                          <a:solidFill>
                            <a:srgbClr val="FFFFFF"/>
                          </a:solidFill>
                          <a:highlight>
                            <a:srgbClr val="333333"/>
                          </a:highlight>
                          <a:latin typeface="Consolas"/>
                          <a:ea typeface="Consolas"/>
                          <a:cs typeface="Consolas"/>
                          <a:sym typeface="Consolas"/>
                        </a:rPr>
                        <a:t>  .</a:t>
                      </a:r>
                      <a:br>
                        <a:rPr b="1" lang="en-IN" sz="1100">
                          <a:solidFill>
                            <a:srgbClr val="FFFFFF"/>
                          </a:solidFill>
                          <a:highlight>
                            <a:srgbClr val="333333"/>
                          </a:highlight>
                          <a:latin typeface="Consolas"/>
                          <a:ea typeface="Consolas"/>
                          <a:cs typeface="Consolas"/>
                          <a:sym typeface="Consolas"/>
                        </a:rPr>
                      </a:br>
                      <a:r>
                        <a:rPr b="1" lang="en-IN" sz="1100">
                          <a:solidFill>
                            <a:srgbClr val="FFFFFF"/>
                          </a:solidFill>
                          <a:highlight>
                            <a:srgbClr val="333333"/>
                          </a:highlight>
                          <a:latin typeface="Consolas"/>
                          <a:ea typeface="Consolas"/>
                          <a:cs typeface="Consolas"/>
                          <a:sym typeface="Consolas"/>
                        </a:rPr>
                        <a:t>        </a:t>
                      </a:r>
                      <a:r>
                        <a:rPr b="1" lang="en-IN" sz="1100">
                          <a:solidFill>
                            <a:srgbClr val="FCC28C"/>
                          </a:solidFill>
                          <a:highlight>
                            <a:srgbClr val="333333"/>
                          </a:highlight>
                          <a:latin typeface="Consolas"/>
                          <a:ea typeface="Consolas"/>
                          <a:cs typeface="Consolas"/>
                          <a:sym typeface="Consolas"/>
                        </a:rPr>
                        <a:t>case</a:t>
                      </a:r>
                      <a:r>
                        <a:rPr b="1" lang="en-IN" sz="1100">
                          <a:solidFill>
                            <a:srgbClr val="FFFFFF"/>
                          </a:solidFill>
                          <a:highlight>
                            <a:srgbClr val="333333"/>
                          </a:highlight>
                          <a:latin typeface="Consolas"/>
                          <a:ea typeface="Consolas"/>
                          <a:cs typeface="Consolas"/>
                          <a:sym typeface="Consolas"/>
                        </a:rPr>
                        <a:t> matchN:</a:t>
                      </a:r>
                      <a:br>
                        <a:rPr b="1" lang="en-IN" sz="1100">
                          <a:solidFill>
                            <a:srgbClr val="FFFFFF"/>
                          </a:solidFill>
                          <a:highlight>
                            <a:srgbClr val="333333"/>
                          </a:highlight>
                          <a:latin typeface="Consolas"/>
                          <a:ea typeface="Consolas"/>
                          <a:cs typeface="Consolas"/>
                          <a:sym typeface="Consolas"/>
                        </a:rPr>
                      </a:br>
                      <a:r>
                        <a:rPr b="1" lang="en-IN" sz="1100">
                          <a:solidFill>
                            <a:srgbClr val="FFFFFF"/>
                          </a:solidFill>
                          <a:highlight>
                            <a:srgbClr val="333333"/>
                          </a:highlight>
                          <a:latin typeface="Consolas"/>
                          <a:ea typeface="Consolas"/>
                          <a:cs typeface="Consolas"/>
                          <a:sym typeface="Consolas"/>
                        </a:rPr>
                        <a:t>           ActionN;</a:t>
                      </a:r>
                      <a:br>
                        <a:rPr b="1" lang="en-IN" sz="1100">
                          <a:solidFill>
                            <a:srgbClr val="FFFFFF"/>
                          </a:solidFill>
                          <a:highlight>
                            <a:srgbClr val="333333"/>
                          </a:highlight>
                          <a:latin typeface="Consolas"/>
                          <a:ea typeface="Consolas"/>
                          <a:cs typeface="Consolas"/>
                          <a:sym typeface="Consolas"/>
                        </a:rPr>
                      </a:br>
                      <a:r>
                        <a:rPr b="1" lang="en-IN" sz="1100">
                          <a:solidFill>
                            <a:srgbClr val="FFFFFF"/>
                          </a:solidFill>
                          <a:highlight>
                            <a:srgbClr val="333333"/>
                          </a:highlight>
                          <a:latin typeface="Consolas"/>
                          <a:ea typeface="Consolas"/>
                          <a:cs typeface="Consolas"/>
                          <a:sym typeface="Consolas"/>
                        </a:rPr>
                        <a:t>           </a:t>
                      </a:r>
                      <a:r>
                        <a:rPr b="1" lang="en-IN" sz="1100">
                          <a:solidFill>
                            <a:srgbClr val="FCC28C"/>
                          </a:solidFill>
                          <a:highlight>
                            <a:srgbClr val="333333"/>
                          </a:highlight>
                          <a:latin typeface="Consolas"/>
                          <a:ea typeface="Consolas"/>
                          <a:cs typeface="Consolas"/>
                          <a:sym typeface="Consolas"/>
                        </a:rPr>
                        <a:t>break</a:t>
                      </a:r>
                      <a:r>
                        <a:rPr b="1" lang="en-IN" sz="1100">
                          <a:solidFill>
                            <a:srgbClr val="FFFFFF"/>
                          </a:solidFill>
                          <a:highlight>
                            <a:srgbClr val="333333"/>
                          </a:highlight>
                          <a:latin typeface="Consolas"/>
                          <a:ea typeface="Consolas"/>
                          <a:cs typeface="Consolas"/>
                          <a:sym typeface="Consolas"/>
                        </a:rPr>
                        <a:t>;</a:t>
                      </a:r>
                      <a:br>
                        <a:rPr b="1" lang="en-IN" sz="1100">
                          <a:solidFill>
                            <a:srgbClr val="FFFFFF"/>
                          </a:solidFill>
                          <a:highlight>
                            <a:srgbClr val="333333"/>
                          </a:highlight>
                          <a:latin typeface="Consolas"/>
                          <a:ea typeface="Consolas"/>
                          <a:cs typeface="Consolas"/>
                          <a:sym typeface="Consolas"/>
                        </a:rPr>
                      </a:br>
                      <a:br>
                        <a:rPr b="1" lang="en-IN" sz="1100">
                          <a:solidFill>
                            <a:srgbClr val="FFFFFF"/>
                          </a:solidFill>
                          <a:highlight>
                            <a:srgbClr val="333333"/>
                          </a:highlight>
                          <a:latin typeface="Consolas"/>
                          <a:ea typeface="Consolas"/>
                          <a:cs typeface="Consolas"/>
                          <a:sym typeface="Consolas"/>
                        </a:rPr>
                      </a:br>
                      <a:r>
                        <a:rPr b="1" lang="en-IN" sz="1100">
                          <a:solidFill>
                            <a:srgbClr val="FFFFFF"/>
                          </a:solidFill>
                          <a:highlight>
                            <a:srgbClr val="333333"/>
                          </a:highlight>
                          <a:latin typeface="Consolas"/>
                          <a:ea typeface="Consolas"/>
                          <a:cs typeface="Consolas"/>
                          <a:sym typeface="Consolas"/>
                        </a:rPr>
                        <a:t>        </a:t>
                      </a:r>
                      <a:r>
                        <a:rPr b="1" lang="en-IN" sz="1100">
                          <a:solidFill>
                            <a:srgbClr val="FCC28C"/>
                          </a:solidFill>
                          <a:highlight>
                            <a:srgbClr val="333333"/>
                          </a:highlight>
                          <a:latin typeface="Consolas"/>
                          <a:ea typeface="Consolas"/>
                          <a:cs typeface="Consolas"/>
                          <a:sym typeface="Consolas"/>
                        </a:rPr>
                        <a:t>default</a:t>
                      </a:r>
                      <a:r>
                        <a:rPr b="1" lang="en-IN" sz="1100">
                          <a:solidFill>
                            <a:srgbClr val="FFFFFF"/>
                          </a:solidFill>
                          <a:highlight>
                            <a:srgbClr val="333333"/>
                          </a:highlight>
                          <a:latin typeface="Consolas"/>
                          <a:ea typeface="Consolas"/>
                          <a:cs typeface="Consolas"/>
                          <a:sym typeface="Consolas"/>
                        </a:rPr>
                        <a:t>:</a:t>
                      </a:r>
                      <a:br>
                        <a:rPr b="1" lang="en-IN" sz="1100">
                          <a:solidFill>
                            <a:srgbClr val="FFFFFF"/>
                          </a:solidFill>
                          <a:highlight>
                            <a:srgbClr val="333333"/>
                          </a:highlight>
                          <a:latin typeface="Consolas"/>
                          <a:ea typeface="Consolas"/>
                          <a:cs typeface="Consolas"/>
                          <a:sym typeface="Consolas"/>
                        </a:rPr>
                      </a:br>
                      <a:r>
                        <a:rPr b="1" lang="en-IN" sz="1100">
                          <a:solidFill>
                            <a:srgbClr val="FFFFFF"/>
                          </a:solidFill>
                          <a:highlight>
                            <a:srgbClr val="333333"/>
                          </a:highlight>
                          <a:latin typeface="Consolas"/>
                          <a:ea typeface="Consolas"/>
                          <a:cs typeface="Consolas"/>
                          <a:sym typeface="Consolas"/>
                        </a:rPr>
                        <a:t>           DefaultAction;</a:t>
                      </a:r>
                      <a:br>
                        <a:rPr b="1" lang="en-IN" sz="1100">
                          <a:solidFill>
                            <a:srgbClr val="FFFFFF"/>
                          </a:solidFill>
                          <a:highlight>
                            <a:srgbClr val="333333"/>
                          </a:highlight>
                          <a:latin typeface="Consolas"/>
                          <a:ea typeface="Consolas"/>
                          <a:cs typeface="Consolas"/>
                          <a:sym typeface="Consolas"/>
                        </a:rPr>
                      </a:br>
                      <a:r>
                        <a:rPr b="1" lang="en-IN" sz="1100">
                          <a:solidFill>
                            <a:srgbClr val="FFFFFF"/>
                          </a:solidFill>
                          <a:highlight>
                            <a:srgbClr val="333333"/>
                          </a:highlight>
                          <a:latin typeface="Consolas"/>
                          <a:ea typeface="Consolas"/>
                          <a:cs typeface="Consolas"/>
                          <a:sym typeface="Consolas"/>
                        </a:rPr>
                        <a:t>           </a:t>
                      </a:r>
                      <a:r>
                        <a:rPr b="1" lang="en-IN" sz="1100">
                          <a:solidFill>
                            <a:srgbClr val="FCC28C"/>
                          </a:solidFill>
                          <a:highlight>
                            <a:srgbClr val="333333"/>
                          </a:highlight>
                          <a:latin typeface="Consolas"/>
                          <a:ea typeface="Consolas"/>
                          <a:cs typeface="Consolas"/>
                          <a:sym typeface="Consolas"/>
                        </a:rPr>
                        <a:t>break</a:t>
                      </a:r>
                      <a:r>
                        <a:rPr b="1" lang="en-IN" sz="1100">
                          <a:solidFill>
                            <a:srgbClr val="FFFFFF"/>
                          </a:solidFill>
                          <a:highlight>
                            <a:srgbClr val="333333"/>
                          </a:highlight>
                          <a:latin typeface="Consolas"/>
                          <a:ea typeface="Consolas"/>
                          <a:cs typeface="Consolas"/>
                          <a:sym typeface="Consolas"/>
                        </a:rPr>
                        <a:t>;</a:t>
                      </a:r>
                      <a:endParaRPr b="1" sz="1100"/>
                    </a:p>
                  </a:txBody>
                  <a:tcPr marT="63500" marB="63500" marR="63500" marL="63500">
                    <a:solidFill>
                      <a:srgbClr val="333333"/>
                    </a:solidFill>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92"/>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256" name="Google Shape;1256;p92"/>
          <p:cNvSpPr txBox="1"/>
          <p:nvPr>
            <p:ph type="title"/>
          </p:nvPr>
        </p:nvSpPr>
        <p:spPr>
          <a:xfrm>
            <a:off x="316674" y="121975"/>
            <a:ext cx="4777200" cy="382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S</a:t>
            </a:r>
            <a:r>
              <a:rPr lang="en-IN"/>
              <a:t>witch-Case Statement: Execution</a:t>
            </a:r>
            <a:endParaRPr/>
          </a:p>
        </p:txBody>
      </p:sp>
      <p:pic>
        <p:nvPicPr>
          <p:cNvPr id="1257" name="Google Shape;1257;p92"/>
          <p:cNvPicPr preferRelativeResize="0"/>
          <p:nvPr/>
        </p:nvPicPr>
        <p:blipFill>
          <a:blip r:embed="rId3">
            <a:alphaModFix/>
          </a:blip>
          <a:stretch>
            <a:fillRect/>
          </a:stretch>
        </p:blipFill>
        <p:spPr>
          <a:xfrm>
            <a:off x="2762399" y="681050"/>
            <a:ext cx="3619202" cy="446246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39"/>
          <p:cNvSpPr txBox="1"/>
          <p:nvPr>
            <p:ph type="title"/>
          </p:nvPr>
        </p:nvSpPr>
        <p:spPr>
          <a:xfrm>
            <a:off x="467251" y="116125"/>
            <a:ext cx="6721200" cy="562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IN"/>
              <a:t>Yesterday’s Homework</a:t>
            </a:r>
            <a:endParaRPr/>
          </a:p>
        </p:txBody>
      </p:sp>
      <p:sp>
        <p:nvSpPr>
          <p:cNvPr id="680" name="Google Shape;680;p3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681" name="Google Shape;681;p39"/>
          <p:cNvSpPr txBox="1"/>
          <p:nvPr/>
        </p:nvSpPr>
        <p:spPr>
          <a:xfrm>
            <a:off x="387150" y="678625"/>
            <a:ext cx="8369700" cy="219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IN">
                <a:solidFill>
                  <a:srgbClr val="FFFFFF"/>
                </a:solidFill>
              </a:rPr>
              <a:t>You are designing an asset tracking system that allows the user to enter the following details of an asset:</a:t>
            </a:r>
            <a:endParaRPr>
              <a:solidFill>
                <a:srgbClr val="FFFFFF"/>
              </a:solidFill>
            </a:endParaRPr>
          </a:p>
          <a:p>
            <a:pPr indent="-311150" lvl="0" marL="457200" rtl="0" algn="l">
              <a:lnSpc>
                <a:spcPct val="115000"/>
              </a:lnSpc>
              <a:spcBef>
                <a:spcPts val="1600"/>
              </a:spcBef>
              <a:spcAft>
                <a:spcPts val="0"/>
              </a:spcAft>
              <a:buClr>
                <a:srgbClr val="FFFFFF"/>
              </a:buClr>
              <a:buSzPts val="1300"/>
              <a:buAutoNum type="arabicPeriod"/>
            </a:pPr>
            <a:r>
              <a:rPr lang="en-IN" sz="1300">
                <a:solidFill>
                  <a:srgbClr val="FFFFFF"/>
                </a:solidFill>
              </a:rPr>
              <a:t>Asset tracking number: It is an integer used to identify the asset.</a:t>
            </a:r>
            <a:endParaRPr sz="1300">
              <a:solidFill>
                <a:srgbClr val="FFFFFF"/>
              </a:solidFill>
            </a:endParaRPr>
          </a:p>
          <a:p>
            <a:pPr indent="-311150" lvl="0" marL="457200" rtl="0" algn="l">
              <a:lnSpc>
                <a:spcPct val="115000"/>
              </a:lnSpc>
              <a:spcBef>
                <a:spcPts val="0"/>
              </a:spcBef>
              <a:spcAft>
                <a:spcPts val="0"/>
              </a:spcAft>
              <a:buClr>
                <a:srgbClr val="FFFFFF"/>
              </a:buClr>
              <a:buSzPts val="1300"/>
              <a:buAutoNum type="arabicPeriod"/>
            </a:pPr>
            <a:r>
              <a:rPr lang="en-IN" sz="1300">
                <a:solidFill>
                  <a:srgbClr val="FFFFFF"/>
                </a:solidFill>
              </a:rPr>
              <a:t>Asset name: It is the name of the asset.</a:t>
            </a:r>
            <a:endParaRPr sz="1300">
              <a:solidFill>
                <a:srgbClr val="FFFFFF"/>
              </a:solidFill>
            </a:endParaRPr>
          </a:p>
          <a:p>
            <a:pPr indent="-311150" lvl="0" marL="457200" rtl="0" algn="l">
              <a:lnSpc>
                <a:spcPct val="115000"/>
              </a:lnSpc>
              <a:spcBef>
                <a:spcPts val="0"/>
              </a:spcBef>
              <a:spcAft>
                <a:spcPts val="0"/>
              </a:spcAft>
              <a:buClr>
                <a:srgbClr val="FFFFFF"/>
              </a:buClr>
              <a:buSzPts val="1300"/>
              <a:buAutoNum type="arabicPeriod"/>
            </a:pPr>
            <a:r>
              <a:rPr lang="en-IN" sz="1300">
                <a:solidFill>
                  <a:srgbClr val="FFFFFF"/>
                </a:solidFill>
              </a:rPr>
              <a:t>Asset value: It denotes the price of the asset. An asset value can be 980.75.</a:t>
            </a:r>
            <a:endParaRPr sz="1300">
              <a:solidFill>
                <a:srgbClr val="FFFFFF"/>
              </a:solidFill>
            </a:endParaRPr>
          </a:p>
          <a:p>
            <a:pPr indent="0" lvl="0" marL="0" rtl="0" algn="l">
              <a:lnSpc>
                <a:spcPct val="115000"/>
              </a:lnSpc>
              <a:spcBef>
                <a:spcPts val="1600"/>
              </a:spcBef>
              <a:spcAft>
                <a:spcPts val="0"/>
              </a:spcAft>
              <a:buClr>
                <a:schemeClr val="dk1"/>
              </a:buClr>
              <a:buSzPts val="1100"/>
              <a:buFont typeface="Arial"/>
              <a:buNone/>
            </a:pPr>
            <a:r>
              <a:rPr lang="en-IN">
                <a:solidFill>
                  <a:srgbClr val="FFFFFF"/>
                </a:solidFill>
              </a:rPr>
              <a:t>Write a program that takes the aforementioned inputs from the user and prints them on the console. </a:t>
            </a:r>
            <a:endParaRPr>
              <a:solidFill>
                <a:srgbClr val="FFFFFF"/>
              </a:solidFill>
            </a:endParaRPr>
          </a:p>
          <a:p>
            <a:pPr indent="0" lvl="0" marL="0" rtl="0" algn="l">
              <a:lnSpc>
                <a:spcPct val="115000"/>
              </a:lnSpc>
              <a:spcBef>
                <a:spcPts val="1600"/>
              </a:spcBef>
              <a:spcAft>
                <a:spcPts val="0"/>
              </a:spcAft>
              <a:buClr>
                <a:schemeClr val="dk1"/>
              </a:buClr>
              <a:buSzPts val="1100"/>
              <a:buFont typeface="Arial"/>
              <a:buNone/>
            </a:pPr>
            <a:r>
              <a:rPr lang="en-IN" sz="1300">
                <a:solidFill>
                  <a:srgbClr val="FFFFFF"/>
                </a:solidFill>
              </a:rPr>
              <a:t>Input Format:</a:t>
            </a:r>
            <a:br>
              <a:rPr lang="en-IN" sz="1300">
                <a:solidFill>
                  <a:srgbClr val="FFFFFF"/>
                </a:solidFill>
              </a:rPr>
            </a:br>
            <a:r>
              <a:rPr lang="en-IN" sz="1300">
                <a:solidFill>
                  <a:srgbClr val="FFFFFF"/>
                </a:solidFill>
              </a:rPr>
              <a:t>a.The f</a:t>
            </a:r>
            <a:r>
              <a:rPr lang="en-IN" sz="1300">
                <a:solidFill>
                  <a:srgbClr val="FFFFFF"/>
                </a:solidFill>
              </a:rPr>
              <a:t>irst line contains the asset tracking number, </a:t>
            </a:r>
            <a:r>
              <a:rPr lang="en-IN" sz="1300">
                <a:solidFill>
                  <a:srgbClr val="FFFFFF"/>
                </a:solidFill>
              </a:rPr>
              <a:t>which </a:t>
            </a:r>
            <a:r>
              <a:rPr lang="en-IN" sz="1300">
                <a:solidFill>
                  <a:srgbClr val="FFFFFF"/>
                </a:solidFill>
              </a:rPr>
              <a:t>is an integer</a:t>
            </a:r>
            <a:br>
              <a:rPr lang="en-IN" sz="1300">
                <a:solidFill>
                  <a:srgbClr val="FFFFFF"/>
                </a:solidFill>
              </a:rPr>
            </a:br>
            <a:r>
              <a:rPr lang="en-IN" sz="1300">
                <a:solidFill>
                  <a:srgbClr val="FFFFFF"/>
                </a:solidFill>
              </a:rPr>
              <a:t>b. The second line contains the asset name, which is a string</a:t>
            </a:r>
            <a:br>
              <a:rPr lang="en-IN" sz="1300">
                <a:solidFill>
                  <a:srgbClr val="FFFFFF"/>
                </a:solidFill>
              </a:rPr>
            </a:br>
            <a:r>
              <a:rPr lang="en-IN" sz="1300">
                <a:solidFill>
                  <a:srgbClr val="FFFFFF"/>
                </a:solidFill>
              </a:rPr>
              <a:t>c. The third line contains the asset value, which is a float number</a:t>
            </a:r>
            <a:endParaRPr sz="1300">
              <a:solidFill>
                <a:srgbClr val="FFFFFF"/>
              </a:solidFill>
            </a:endParaRPr>
          </a:p>
          <a:p>
            <a:pPr indent="0" lvl="0" marL="0" rtl="0" algn="l">
              <a:lnSpc>
                <a:spcPct val="115000"/>
              </a:lnSpc>
              <a:spcBef>
                <a:spcPts val="1600"/>
              </a:spcBef>
              <a:spcAft>
                <a:spcPts val="0"/>
              </a:spcAft>
              <a:buClr>
                <a:schemeClr val="dk1"/>
              </a:buClr>
              <a:buSzPts val="1100"/>
              <a:buFont typeface="Arial"/>
              <a:buNone/>
            </a:pPr>
            <a:r>
              <a:rPr lang="en-IN" sz="1300">
                <a:solidFill>
                  <a:srgbClr val="FFFFFF"/>
                </a:solidFill>
              </a:rPr>
              <a:t>Output Format:</a:t>
            </a:r>
            <a:br>
              <a:rPr lang="en-IN" sz="1300">
                <a:solidFill>
                  <a:srgbClr val="FFFFFF"/>
                </a:solidFill>
              </a:rPr>
            </a:br>
            <a:r>
              <a:rPr lang="en-IN" sz="1300">
                <a:solidFill>
                  <a:srgbClr val="FFFFFF"/>
                </a:solidFill>
              </a:rPr>
              <a:t>a. The first line contains the asset tracking number input by the user</a:t>
            </a:r>
            <a:br>
              <a:rPr lang="en-IN" sz="1300">
                <a:solidFill>
                  <a:srgbClr val="FFFFFF"/>
                </a:solidFill>
              </a:rPr>
            </a:br>
            <a:r>
              <a:rPr lang="en-IN" sz="1300">
                <a:solidFill>
                  <a:srgbClr val="FFFFFF"/>
                </a:solidFill>
              </a:rPr>
              <a:t>b. The second line contains the asset name input by the user</a:t>
            </a:r>
            <a:br>
              <a:rPr lang="en-IN" sz="1300">
                <a:solidFill>
                  <a:srgbClr val="FFFFFF"/>
                </a:solidFill>
              </a:rPr>
            </a:br>
            <a:r>
              <a:rPr lang="en-IN" sz="1300">
                <a:solidFill>
                  <a:srgbClr val="FFFFFF"/>
                </a:solidFill>
              </a:rPr>
              <a:t>c. The third line contains the asset value input by the user</a:t>
            </a:r>
            <a:endParaRPr sz="1300">
              <a:solidFill>
                <a:srgbClr val="FFFFFF"/>
              </a:solidFill>
            </a:endParaRPr>
          </a:p>
          <a:p>
            <a:pPr indent="0" lvl="0" marL="0" rtl="0" algn="l">
              <a:lnSpc>
                <a:spcPct val="115000"/>
              </a:lnSpc>
              <a:spcBef>
                <a:spcPts val="1600"/>
              </a:spcBef>
              <a:spcAft>
                <a:spcPts val="0"/>
              </a:spcAft>
              <a:buClr>
                <a:schemeClr val="dk1"/>
              </a:buClr>
              <a:buSzPts val="1100"/>
              <a:buFont typeface="Arial"/>
              <a:buNone/>
            </a:pPr>
            <a:r>
              <a:t/>
            </a:r>
            <a:endParaRPr b="0" i="0" sz="1600" u="none" cap="none" strike="noStrike">
              <a:solidFill>
                <a:srgbClr val="FFFFFF"/>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93"/>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264" name="Google Shape;1264;p93"/>
          <p:cNvSpPr txBox="1"/>
          <p:nvPr>
            <p:ph type="title"/>
          </p:nvPr>
        </p:nvSpPr>
        <p:spPr>
          <a:xfrm>
            <a:off x="316674" y="121975"/>
            <a:ext cx="4777200" cy="382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S</a:t>
            </a:r>
            <a:r>
              <a:rPr lang="en-IN"/>
              <a:t>witch-Case Statement </a:t>
            </a:r>
            <a:endParaRPr/>
          </a:p>
        </p:txBody>
      </p:sp>
      <p:graphicFrame>
        <p:nvGraphicFramePr>
          <p:cNvPr id="1265" name="Google Shape;1265;p93"/>
          <p:cNvGraphicFramePr/>
          <p:nvPr/>
        </p:nvGraphicFramePr>
        <p:xfrm>
          <a:off x="1218275" y="710150"/>
          <a:ext cx="3000000" cy="3000000"/>
        </p:xfrm>
        <a:graphic>
          <a:graphicData uri="http://schemas.openxmlformats.org/drawingml/2006/table">
            <a:tbl>
              <a:tblPr>
                <a:noFill/>
                <a:tableStyleId>{85707ADD-A2B3-4BE1-9A7F-40C5DCAC5219}</a:tableStyleId>
              </a:tblPr>
              <a:tblGrid>
                <a:gridCol w="5040675"/>
              </a:tblGrid>
              <a:tr h="12700">
                <a:tc>
                  <a:txBody>
                    <a:bodyPr/>
                    <a:lstStyle/>
                    <a:p>
                      <a:pPr indent="0" lvl="0" marL="0" rtl="0" algn="l">
                        <a:lnSpc>
                          <a:spcPct val="115000"/>
                        </a:lnSpc>
                        <a:spcBef>
                          <a:spcPts val="0"/>
                        </a:spcBef>
                        <a:spcAft>
                          <a:spcPts val="0"/>
                        </a:spcAft>
                        <a:buNone/>
                      </a:pPr>
                      <a:r>
                        <a:rPr b="1" lang="en-IN" sz="1200">
                          <a:solidFill>
                            <a:srgbClr val="FCC28C"/>
                          </a:solidFill>
                          <a:highlight>
                            <a:srgbClr val="333333"/>
                          </a:highlight>
                          <a:latin typeface="Consolas"/>
                          <a:ea typeface="Consolas"/>
                          <a:cs typeface="Consolas"/>
                          <a:sym typeface="Consolas"/>
                        </a:rPr>
                        <a:t>public</a:t>
                      </a:r>
                      <a:r>
                        <a:rPr b="1" lang="en-IN" sz="1200">
                          <a:solidFill>
                            <a:srgbClr val="FFFFFF"/>
                          </a:solidFill>
                          <a:highlight>
                            <a:srgbClr val="333333"/>
                          </a:highlight>
                          <a:latin typeface="Consolas"/>
                          <a:ea typeface="Consolas"/>
                          <a:cs typeface="Consolas"/>
                          <a:sym typeface="Consolas"/>
                        </a:rPr>
                        <a:t> </a:t>
                      </a:r>
                      <a:r>
                        <a:rPr b="1" lang="en-IN" sz="1200">
                          <a:solidFill>
                            <a:srgbClr val="FCC28C"/>
                          </a:solidFill>
                          <a:highlight>
                            <a:srgbClr val="333333"/>
                          </a:highlight>
                          <a:latin typeface="Consolas"/>
                          <a:ea typeface="Consolas"/>
                          <a:cs typeface="Consolas"/>
                          <a:sym typeface="Consolas"/>
                        </a:rPr>
                        <a:t>class</a:t>
                      </a:r>
                      <a:r>
                        <a:rPr b="1" lang="en-IN" sz="1200">
                          <a:solidFill>
                            <a:srgbClr val="FFFFFF"/>
                          </a:solidFill>
                          <a:highlight>
                            <a:srgbClr val="333333"/>
                          </a:highlight>
                          <a:latin typeface="Consolas"/>
                          <a:ea typeface="Consolas"/>
                          <a:cs typeface="Consolas"/>
                          <a:sym typeface="Consolas"/>
                        </a:rPr>
                        <a:t> </a:t>
                      </a:r>
                      <a:r>
                        <a:rPr b="1" lang="en-IN" sz="1200">
                          <a:solidFill>
                            <a:srgbClr val="FFFFAA"/>
                          </a:solidFill>
                          <a:highlight>
                            <a:srgbClr val="333333"/>
                          </a:highlight>
                          <a:latin typeface="Consolas"/>
                          <a:ea typeface="Consolas"/>
                          <a:cs typeface="Consolas"/>
                          <a:sym typeface="Consolas"/>
                        </a:rPr>
                        <a:t>Main</a:t>
                      </a:r>
                      <a:r>
                        <a:rPr b="1" lang="en-IN" sz="1200">
                          <a:solidFill>
                            <a:srgbClr val="FFFFFF"/>
                          </a:solidFill>
                          <a:highlight>
                            <a:srgbClr val="333333"/>
                          </a:highlight>
                          <a:latin typeface="Consolas"/>
                          <a:ea typeface="Consolas"/>
                          <a:cs typeface="Consolas"/>
                          <a:sym typeface="Consolas"/>
                        </a:rPr>
                        <a:t> {</a:t>
                      </a:r>
                      <a:br>
                        <a:rPr b="1" lang="en-IN" sz="1200">
                          <a:solidFill>
                            <a:srgbClr val="FFFFFF"/>
                          </a:solidFill>
                          <a:highlight>
                            <a:srgbClr val="333333"/>
                          </a:highlight>
                          <a:latin typeface="Consolas"/>
                          <a:ea typeface="Consolas"/>
                          <a:cs typeface="Consolas"/>
                          <a:sym typeface="Consolas"/>
                        </a:rPr>
                      </a:br>
                      <a:br>
                        <a:rPr b="1" lang="en-IN" sz="1200">
                          <a:solidFill>
                            <a:srgbClr val="FFFFFF"/>
                          </a:solidFill>
                          <a:highlight>
                            <a:srgbClr val="333333"/>
                          </a:highlight>
                          <a:latin typeface="Consolas"/>
                          <a:ea typeface="Consolas"/>
                          <a:cs typeface="Consolas"/>
                          <a:sym typeface="Consolas"/>
                        </a:rPr>
                      </a:br>
                      <a:r>
                        <a:rPr b="1" lang="en-IN" sz="1200">
                          <a:solidFill>
                            <a:srgbClr val="FFFFFF"/>
                          </a:solidFill>
                          <a:highlight>
                            <a:srgbClr val="333333"/>
                          </a:highlight>
                          <a:latin typeface="Consolas"/>
                          <a:ea typeface="Consolas"/>
                          <a:cs typeface="Consolas"/>
                          <a:sym typeface="Consolas"/>
                        </a:rPr>
                        <a:t>  </a:t>
                      </a:r>
                      <a:r>
                        <a:rPr b="1" lang="en-IN" sz="1200">
                          <a:solidFill>
                            <a:srgbClr val="FCC28C"/>
                          </a:solidFill>
                          <a:highlight>
                            <a:srgbClr val="333333"/>
                          </a:highlight>
                          <a:latin typeface="Consolas"/>
                          <a:ea typeface="Consolas"/>
                          <a:cs typeface="Consolas"/>
                          <a:sym typeface="Consolas"/>
                        </a:rPr>
                        <a:t>public</a:t>
                      </a:r>
                      <a:r>
                        <a:rPr b="1" lang="en-IN" sz="1200">
                          <a:solidFill>
                            <a:srgbClr val="FFFFFF"/>
                          </a:solidFill>
                          <a:highlight>
                            <a:srgbClr val="333333"/>
                          </a:highlight>
                          <a:latin typeface="Consolas"/>
                          <a:ea typeface="Consolas"/>
                          <a:cs typeface="Consolas"/>
                          <a:sym typeface="Consolas"/>
                        </a:rPr>
                        <a:t> </a:t>
                      </a:r>
                      <a:r>
                        <a:rPr b="1" lang="en-IN" sz="1200">
                          <a:solidFill>
                            <a:srgbClr val="FCC28C"/>
                          </a:solidFill>
                          <a:highlight>
                            <a:srgbClr val="333333"/>
                          </a:highlight>
                          <a:latin typeface="Consolas"/>
                          <a:ea typeface="Consolas"/>
                          <a:cs typeface="Consolas"/>
                          <a:sym typeface="Consolas"/>
                        </a:rPr>
                        <a:t>static</a:t>
                      </a:r>
                      <a:r>
                        <a:rPr b="1" lang="en-IN" sz="1200">
                          <a:solidFill>
                            <a:srgbClr val="FFFFFF"/>
                          </a:solidFill>
                          <a:highlight>
                            <a:srgbClr val="333333"/>
                          </a:highlight>
                          <a:latin typeface="Consolas"/>
                          <a:ea typeface="Consolas"/>
                          <a:cs typeface="Consolas"/>
                          <a:sym typeface="Consolas"/>
                        </a:rPr>
                        <a:t> </a:t>
                      </a:r>
                      <a:r>
                        <a:rPr b="1" lang="en-IN" sz="1200">
                          <a:solidFill>
                            <a:srgbClr val="FCC28C"/>
                          </a:solidFill>
                          <a:highlight>
                            <a:srgbClr val="333333"/>
                          </a:highlight>
                          <a:latin typeface="Consolas"/>
                          <a:ea typeface="Consolas"/>
                          <a:cs typeface="Consolas"/>
                          <a:sym typeface="Consolas"/>
                        </a:rPr>
                        <a:t>void</a:t>
                      </a:r>
                      <a:r>
                        <a:rPr b="1" lang="en-IN" sz="1200">
                          <a:solidFill>
                            <a:srgbClr val="FFFFFF"/>
                          </a:solidFill>
                          <a:highlight>
                            <a:srgbClr val="333333"/>
                          </a:highlight>
                          <a:latin typeface="Consolas"/>
                          <a:ea typeface="Consolas"/>
                          <a:cs typeface="Consolas"/>
                          <a:sym typeface="Consolas"/>
                        </a:rPr>
                        <a:t> </a:t>
                      </a:r>
                      <a:r>
                        <a:rPr b="1" lang="en-IN" sz="1200">
                          <a:solidFill>
                            <a:srgbClr val="FFFFAA"/>
                          </a:solidFill>
                          <a:highlight>
                            <a:srgbClr val="333333"/>
                          </a:highlight>
                          <a:latin typeface="Consolas"/>
                          <a:ea typeface="Consolas"/>
                          <a:cs typeface="Consolas"/>
                          <a:sym typeface="Consolas"/>
                        </a:rPr>
                        <a:t>main</a:t>
                      </a:r>
                      <a:r>
                        <a:rPr b="1" lang="en-IN" sz="1200">
                          <a:solidFill>
                            <a:srgbClr val="FFFFFF"/>
                          </a:solidFill>
                          <a:highlight>
                            <a:srgbClr val="333333"/>
                          </a:highlight>
                          <a:latin typeface="Consolas"/>
                          <a:ea typeface="Consolas"/>
                          <a:cs typeface="Consolas"/>
                          <a:sym typeface="Consolas"/>
                        </a:rPr>
                        <a:t>(String[] args) {</a:t>
                      </a:r>
                      <a:br>
                        <a:rPr b="1" lang="en-IN" sz="1200">
                          <a:solidFill>
                            <a:srgbClr val="FFFFFF"/>
                          </a:solidFill>
                          <a:highlight>
                            <a:srgbClr val="333333"/>
                          </a:highlight>
                          <a:latin typeface="Consolas"/>
                          <a:ea typeface="Consolas"/>
                          <a:cs typeface="Consolas"/>
                          <a:sym typeface="Consolas"/>
                        </a:rPr>
                      </a:br>
                      <a:r>
                        <a:rPr b="1" lang="en-IN" sz="1200">
                          <a:solidFill>
                            <a:srgbClr val="FFFFFF"/>
                          </a:solidFill>
                          <a:highlight>
                            <a:srgbClr val="333333"/>
                          </a:highlight>
                          <a:latin typeface="Consolas"/>
                          <a:ea typeface="Consolas"/>
                          <a:cs typeface="Consolas"/>
                          <a:sym typeface="Consolas"/>
                        </a:rPr>
                        <a:t>     String light = </a:t>
                      </a:r>
                      <a:r>
                        <a:rPr b="1" lang="en-IN" sz="1200">
                          <a:solidFill>
                            <a:srgbClr val="A2FCA2"/>
                          </a:solidFill>
                          <a:highlight>
                            <a:srgbClr val="333333"/>
                          </a:highlight>
                          <a:latin typeface="Consolas"/>
                          <a:ea typeface="Consolas"/>
                          <a:cs typeface="Consolas"/>
                          <a:sym typeface="Consolas"/>
                        </a:rPr>
                        <a:t>"Green"</a:t>
                      </a:r>
                      <a:r>
                        <a:rPr b="1" lang="en-IN" sz="1200">
                          <a:solidFill>
                            <a:srgbClr val="FFFFFF"/>
                          </a:solidFill>
                          <a:highlight>
                            <a:srgbClr val="333333"/>
                          </a:highlight>
                          <a:latin typeface="Consolas"/>
                          <a:ea typeface="Consolas"/>
                          <a:cs typeface="Consolas"/>
                          <a:sym typeface="Consolas"/>
                        </a:rPr>
                        <a:t>;</a:t>
                      </a:r>
                      <a:br>
                        <a:rPr b="1" lang="en-IN" sz="1200">
                          <a:solidFill>
                            <a:srgbClr val="FFFFFF"/>
                          </a:solidFill>
                          <a:highlight>
                            <a:srgbClr val="333333"/>
                          </a:highlight>
                          <a:latin typeface="Consolas"/>
                          <a:ea typeface="Consolas"/>
                          <a:cs typeface="Consolas"/>
                          <a:sym typeface="Consolas"/>
                        </a:rPr>
                      </a:br>
                      <a:r>
                        <a:rPr b="1" lang="en-IN" sz="1200">
                          <a:solidFill>
                            <a:srgbClr val="FFFFFF"/>
                          </a:solidFill>
                          <a:highlight>
                            <a:srgbClr val="333333"/>
                          </a:highlight>
                          <a:latin typeface="Consolas"/>
                          <a:ea typeface="Consolas"/>
                          <a:cs typeface="Consolas"/>
                          <a:sym typeface="Consolas"/>
                        </a:rPr>
                        <a:t>     String lightString;</a:t>
                      </a:r>
                      <a:br>
                        <a:rPr b="1" lang="en-IN" sz="1200">
                          <a:solidFill>
                            <a:srgbClr val="FFFFFF"/>
                          </a:solidFill>
                          <a:highlight>
                            <a:srgbClr val="333333"/>
                          </a:highlight>
                          <a:latin typeface="Consolas"/>
                          <a:ea typeface="Consolas"/>
                          <a:cs typeface="Consolas"/>
                          <a:sym typeface="Consolas"/>
                        </a:rPr>
                      </a:br>
                      <a:r>
                        <a:rPr b="1" lang="en-IN" sz="1200">
                          <a:solidFill>
                            <a:srgbClr val="FFFFFF"/>
                          </a:solidFill>
                          <a:highlight>
                            <a:srgbClr val="333333"/>
                          </a:highlight>
                          <a:latin typeface="Consolas"/>
                          <a:ea typeface="Consolas"/>
                          <a:cs typeface="Consolas"/>
                          <a:sym typeface="Consolas"/>
                        </a:rPr>
                        <a:t>     </a:t>
                      </a:r>
                      <a:r>
                        <a:rPr b="1" lang="en-IN" sz="1200">
                          <a:solidFill>
                            <a:srgbClr val="FCC28C"/>
                          </a:solidFill>
                          <a:highlight>
                            <a:srgbClr val="333333"/>
                          </a:highlight>
                          <a:latin typeface="Consolas"/>
                          <a:ea typeface="Consolas"/>
                          <a:cs typeface="Consolas"/>
                          <a:sym typeface="Consolas"/>
                        </a:rPr>
                        <a:t>switch</a:t>
                      </a:r>
                      <a:r>
                        <a:rPr b="1" lang="en-IN" sz="1200">
                          <a:solidFill>
                            <a:srgbClr val="FFFFFF"/>
                          </a:solidFill>
                          <a:highlight>
                            <a:srgbClr val="333333"/>
                          </a:highlight>
                          <a:latin typeface="Consolas"/>
                          <a:ea typeface="Consolas"/>
                          <a:cs typeface="Consolas"/>
                          <a:sym typeface="Consolas"/>
                        </a:rPr>
                        <a:t> (light) {</a:t>
                      </a:r>
                      <a:br>
                        <a:rPr b="1" lang="en-IN" sz="1200">
                          <a:solidFill>
                            <a:srgbClr val="FFFFFF"/>
                          </a:solidFill>
                          <a:highlight>
                            <a:srgbClr val="333333"/>
                          </a:highlight>
                          <a:latin typeface="Consolas"/>
                          <a:ea typeface="Consolas"/>
                          <a:cs typeface="Consolas"/>
                          <a:sym typeface="Consolas"/>
                        </a:rPr>
                      </a:br>
                      <a:r>
                        <a:rPr b="1" lang="en-IN" sz="1200">
                          <a:solidFill>
                            <a:srgbClr val="FFFFFF"/>
                          </a:solidFill>
                          <a:highlight>
                            <a:srgbClr val="333333"/>
                          </a:highlight>
                          <a:latin typeface="Consolas"/>
                          <a:ea typeface="Consolas"/>
                          <a:cs typeface="Consolas"/>
                          <a:sym typeface="Consolas"/>
                        </a:rPr>
                        <a:t>        </a:t>
                      </a:r>
                      <a:r>
                        <a:rPr b="1" lang="en-IN" sz="1200">
                          <a:solidFill>
                            <a:srgbClr val="FCC28C"/>
                          </a:solidFill>
                          <a:highlight>
                            <a:srgbClr val="333333"/>
                          </a:highlight>
                          <a:latin typeface="Consolas"/>
                          <a:ea typeface="Consolas"/>
                          <a:cs typeface="Consolas"/>
                          <a:sym typeface="Consolas"/>
                        </a:rPr>
                        <a:t>case</a:t>
                      </a:r>
                      <a:r>
                        <a:rPr b="1" lang="en-IN" sz="1200">
                          <a:solidFill>
                            <a:srgbClr val="FFFFFF"/>
                          </a:solidFill>
                          <a:highlight>
                            <a:srgbClr val="333333"/>
                          </a:highlight>
                          <a:latin typeface="Consolas"/>
                          <a:ea typeface="Consolas"/>
                          <a:cs typeface="Consolas"/>
                          <a:sym typeface="Consolas"/>
                        </a:rPr>
                        <a:t> </a:t>
                      </a:r>
                      <a:r>
                        <a:rPr b="1" lang="en-IN" sz="1200">
                          <a:solidFill>
                            <a:srgbClr val="A2FCA2"/>
                          </a:solidFill>
                          <a:highlight>
                            <a:srgbClr val="333333"/>
                          </a:highlight>
                          <a:latin typeface="Consolas"/>
                          <a:ea typeface="Consolas"/>
                          <a:cs typeface="Consolas"/>
                          <a:sym typeface="Consolas"/>
                        </a:rPr>
                        <a:t>"Green"</a:t>
                      </a:r>
                      <a:r>
                        <a:rPr b="1" lang="en-IN" sz="1200">
                          <a:solidFill>
                            <a:srgbClr val="FFFFFF"/>
                          </a:solidFill>
                          <a:highlight>
                            <a:srgbClr val="333333"/>
                          </a:highlight>
                          <a:latin typeface="Consolas"/>
                          <a:ea typeface="Consolas"/>
                          <a:cs typeface="Consolas"/>
                          <a:sym typeface="Consolas"/>
                        </a:rPr>
                        <a:t>:  lightString = </a:t>
                      </a:r>
                      <a:r>
                        <a:rPr b="1" lang="en-IN" sz="1200">
                          <a:solidFill>
                            <a:srgbClr val="A2FCA2"/>
                          </a:solidFill>
                          <a:highlight>
                            <a:srgbClr val="333333"/>
                          </a:highlight>
                          <a:latin typeface="Consolas"/>
                          <a:ea typeface="Consolas"/>
                          <a:cs typeface="Consolas"/>
                          <a:sym typeface="Consolas"/>
                        </a:rPr>
                        <a:t>"You can drive"</a:t>
                      </a:r>
                      <a:r>
                        <a:rPr b="1" lang="en-IN" sz="1200">
                          <a:solidFill>
                            <a:srgbClr val="FFFFFF"/>
                          </a:solidFill>
                          <a:highlight>
                            <a:srgbClr val="333333"/>
                          </a:highlight>
                          <a:latin typeface="Consolas"/>
                          <a:ea typeface="Consolas"/>
                          <a:cs typeface="Consolas"/>
                          <a:sym typeface="Consolas"/>
                        </a:rPr>
                        <a:t>;</a:t>
                      </a:r>
                      <a:br>
                        <a:rPr b="1" lang="en-IN" sz="1200">
                          <a:solidFill>
                            <a:srgbClr val="FFFFFF"/>
                          </a:solidFill>
                          <a:highlight>
                            <a:srgbClr val="333333"/>
                          </a:highlight>
                          <a:latin typeface="Consolas"/>
                          <a:ea typeface="Consolas"/>
                          <a:cs typeface="Consolas"/>
                          <a:sym typeface="Consolas"/>
                        </a:rPr>
                      </a:br>
                      <a:r>
                        <a:rPr b="1" lang="en-IN" sz="1200">
                          <a:solidFill>
                            <a:srgbClr val="FFFFFF"/>
                          </a:solidFill>
                          <a:highlight>
                            <a:srgbClr val="333333"/>
                          </a:highlight>
                          <a:latin typeface="Consolas"/>
                          <a:ea typeface="Consolas"/>
                          <a:cs typeface="Consolas"/>
                          <a:sym typeface="Consolas"/>
                        </a:rPr>
                        <a:t>           </a:t>
                      </a:r>
                      <a:r>
                        <a:rPr b="1" lang="en-IN" sz="1200">
                          <a:solidFill>
                            <a:srgbClr val="FCC28C"/>
                          </a:solidFill>
                          <a:highlight>
                            <a:srgbClr val="333333"/>
                          </a:highlight>
                          <a:latin typeface="Consolas"/>
                          <a:ea typeface="Consolas"/>
                          <a:cs typeface="Consolas"/>
                          <a:sym typeface="Consolas"/>
                        </a:rPr>
                        <a:t>break</a:t>
                      </a:r>
                      <a:r>
                        <a:rPr b="1" lang="en-IN" sz="1200">
                          <a:solidFill>
                            <a:srgbClr val="FFFFFF"/>
                          </a:solidFill>
                          <a:highlight>
                            <a:srgbClr val="333333"/>
                          </a:highlight>
                          <a:latin typeface="Consolas"/>
                          <a:ea typeface="Consolas"/>
                          <a:cs typeface="Consolas"/>
                          <a:sym typeface="Consolas"/>
                        </a:rPr>
                        <a:t>;</a:t>
                      </a:r>
                      <a:br>
                        <a:rPr b="1" lang="en-IN" sz="1200">
                          <a:solidFill>
                            <a:srgbClr val="FFFFFF"/>
                          </a:solidFill>
                          <a:highlight>
                            <a:srgbClr val="333333"/>
                          </a:highlight>
                          <a:latin typeface="Consolas"/>
                          <a:ea typeface="Consolas"/>
                          <a:cs typeface="Consolas"/>
                          <a:sym typeface="Consolas"/>
                        </a:rPr>
                      </a:br>
                      <a:r>
                        <a:rPr b="1" lang="en-IN" sz="1200">
                          <a:solidFill>
                            <a:srgbClr val="FFFFFF"/>
                          </a:solidFill>
                          <a:highlight>
                            <a:srgbClr val="333333"/>
                          </a:highlight>
                          <a:latin typeface="Consolas"/>
                          <a:ea typeface="Consolas"/>
                          <a:cs typeface="Consolas"/>
                          <a:sym typeface="Consolas"/>
                        </a:rPr>
                        <a:t>        </a:t>
                      </a:r>
                      <a:r>
                        <a:rPr b="1" lang="en-IN" sz="1200">
                          <a:solidFill>
                            <a:srgbClr val="FCC28C"/>
                          </a:solidFill>
                          <a:highlight>
                            <a:srgbClr val="333333"/>
                          </a:highlight>
                          <a:latin typeface="Consolas"/>
                          <a:ea typeface="Consolas"/>
                          <a:cs typeface="Consolas"/>
                          <a:sym typeface="Consolas"/>
                        </a:rPr>
                        <a:t>case</a:t>
                      </a:r>
                      <a:r>
                        <a:rPr b="1" lang="en-IN" sz="1200">
                          <a:solidFill>
                            <a:srgbClr val="FFFFFF"/>
                          </a:solidFill>
                          <a:highlight>
                            <a:srgbClr val="333333"/>
                          </a:highlight>
                          <a:latin typeface="Consolas"/>
                          <a:ea typeface="Consolas"/>
                          <a:cs typeface="Consolas"/>
                          <a:sym typeface="Consolas"/>
                        </a:rPr>
                        <a:t> </a:t>
                      </a:r>
                      <a:r>
                        <a:rPr b="1" lang="en-IN" sz="1200">
                          <a:solidFill>
                            <a:srgbClr val="A2FCA2"/>
                          </a:solidFill>
                          <a:highlight>
                            <a:srgbClr val="333333"/>
                          </a:highlight>
                          <a:latin typeface="Consolas"/>
                          <a:ea typeface="Consolas"/>
                          <a:cs typeface="Consolas"/>
                          <a:sym typeface="Consolas"/>
                        </a:rPr>
                        <a:t>"Yellow"</a:t>
                      </a:r>
                      <a:r>
                        <a:rPr b="1" lang="en-IN" sz="1200">
                          <a:solidFill>
                            <a:srgbClr val="FFFFFF"/>
                          </a:solidFill>
                          <a:highlight>
                            <a:srgbClr val="333333"/>
                          </a:highlight>
                          <a:latin typeface="Consolas"/>
                          <a:ea typeface="Consolas"/>
                          <a:cs typeface="Consolas"/>
                          <a:sym typeface="Consolas"/>
                        </a:rPr>
                        <a:t>:  lightString = </a:t>
                      </a:r>
                      <a:r>
                        <a:rPr b="1" lang="en-IN" sz="1200">
                          <a:solidFill>
                            <a:srgbClr val="A2FCA2"/>
                          </a:solidFill>
                          <a:highlight>
                            <a:srgbClr val="333333"/>
                          </a:highlight>
                          <a:latin typeface="Consolas"/>
                          <a:ea typeface="Consolas"/>
                          <a:cs typeface="Consolas"/>
                          <a:sym typeface="Consolas"/>
                        </a:rPr>
                        <a:t>"Slow down"</a:t>
                      </a:r>
                      <a:r>
                        <a:rPr b="1" lang="en-IN" sz="1200">
                          <a:solidFill>
                            <a:srgbClr val="FFFFFF"/>
                          </a:solidFill>
                          <a:highlight>
                            <a:srgbClr val="333333"/>
                          </a:highlight>
                          <a:latin typeface="Consolas"/>
                          <a:ea typeface="Consolas"/>
                          <a:cs typeface="Consolas"/>
                          <a:sym typeface="Consolas"/>
                        </a:rPr>
                        <a:t>;</a:t>
                      </a:r>
                      <a:br>
                        <a:rPr b="1" lang="en-IN" sz="1200">
                          <a:solidFill>
                            <a:srgbClr val="FFFFFF"/>
                          </a:solidFill>
                          <a:highlight>
                            <a:srgbClr val="333333"/>
                          </a:highlight>
                          <a:latin typeface="Consolas"/>
                          <a:ea typeface="Consolas"/>
                          <a:cs typeface="Consolas"/>
                          <a:sym typeface="Consolas"/>
                        </a:rPr>
                      </a:br>
                      <a:r>
                        <a:rPr b="1" lang="en-IN" sz="1200">
                          <a:solidFill>
                            <a:srgbClr val="FFFFFF"/>
                          </a:solidFill>
                          <a:highlight>
                            <a:srgbClr val="333333"/>
                          </a:highlight>
                          <a:latin typeface="Consolas"/>
                          <a:ea typeface="Consolas"/>
                          <a:cs typeface="Consolas"/>
                          <a:sym typeface="Consolas"/>
                        </a:rPr>
                        <a:t>           </a:t>
                      </a:r>
                      <a:r>
                        <a:rPr b="1" lang="en-IN" sz="1200">
                          <a:solidFill>
                            <a:srgbClr val="FCC28C"/>
                          </a:solidFill>
                          <a:highlight>
                            <a:srgbClr val="333333"/>
                          </a:highlight>
                          <a:latin typeface="Consolas"/>
                          <a:ea typeface="Consolas"/>
                          <a:cs typeface="Consolas"/>
                          <a:sym typeface="Consolas"/>
                        </a:rPr>
                        <a:t>break</a:t>
                      </a:r>
                      <a:r>
                        <a:rPr b="1" lang="en-IN" sz="1200">
                          <a:solidFill>
                            <a:srgbClr val="FFFFFF"/>
                          </a:solidFill>
                          <a:highlight>
                            <a:srgbClr val="333333"/>
                          </a:highlight>
                          <a:latin typeface="Consolas"/>
                          <a:ea typeface="Consolas"/>
                          <a:cs typeface="Consolas"/>
                          <a:sym typeface="Consolas"/>
                        </a:rPr>
                        <a:t>;</a:t>
                      </a:r>
                      <a:br>
                        <a:rPr b="1" lang="en-IN" sz="1200">
                          <a:solidFill>
                            <a:srgbClr val="FFFFFF"/>
                          </a:solidFill>
                          <a:highlight>
                            <a:srgbClr val="333333"/>
                          </a:highlight>
                          <a:latin typeface="Consolas"/>
                          <a:ea typeface="Consolas"/>
                          <a:cs typeface="Consolas"/>
                          <a:sym typeface="Consolas"/>
                        </a:rPr>
                      </a:br>
                      <a:r>
                        <a:rPr b="1" lang="en-IN" sz="1200">
                          <a:solidFill>
                            <a:srgbClr val="FFFFFF"/>
                          </a:solidFill>
                          <a:highlight>
                            <a:srgbClr val="333333"/>
                          </a:highlight>
                          <a:latin typeface="Consolas"/>
                          <a:ea typeface="Consolas"/>
                          <a:cs typeface="Consolas"/>
                          <a:sym typeface="Consolas"/>
                        </a:rPr>
                        <a:t>        </a:t>
                      </a:r>
                      <a:r>
                        <a:rPr b="1" lang="en-IN" sz="1200">
                          <a:solidFill>
                            <a:srgbClr val="FCC28C"/>
                          </a:solidFill>
                          <a:highlight>
                            <a:srgbClr val="333333"/>
                          </a:highlight>
                          <a:latin typeface="Consolas"/>
                          <a:ea typeface="Consolas"/>
                          <a:cs typeface="Consolas"/>
                          <a:sym typeface="Consolas"/>
                        </a:rPr>
                        <a:t>case</a:t>
                      </a:r>
                      <a:r>
                        <a:rPr b="1" lang="en-IN" sz="1200">
                          <a:solidFill>
                            <a:srgbClr val="FFFFFF"/>
                          </a:solidFill>
                          <a:highlight>
                            <a:srgbClr val="333333"/>
                          </a:highlight>
                          <a:latin typeface="Consolas"/>
                          <a:ea typeface="Consolas"/>
                          <a:cs typeface="Consolas"/>
                          <a:sym typeface="Consolas"/>
                        </a:rPr>
                        <a:t> </a:t>
                      </a:r>
                      <a:r>
                        <a:rPr b="1" lang="en-IN" sz="1200">
                          <a:solidFill>
                            <a:srgbClr val="A2FCA2"/>
                          </a:solidFill>
                          <a:highlight>
                            <a:srgbClr val="333333"/>
                          </a:highlight>
                          <a:latin typeface="Consolas"/>
                          <a:ea typeface="Consolas"/>
                          <a:cs typeface="Consolas"/>
                          <a:sym typeface="Consolas"/>
                        </a:rPr>
                        <a:t>"Red"</a:t>
                      </a:r>
                      <a:r>
                        <a:rPr b="1" lang="en-IN" sz="1200">
                          <a:solidFill>
                            <a:srgbClr val="FFFFFF"/>
                          </a:solidFill>
                          <a:highlight>
                            <a:srgbClr val="333333"/>
                          </a:highlight>
                          <a:latin typeface="Consolas"/>
                          <a:ea typeface="Consolas"/>
                          <a:cs typeface="Consolas"/>
                          <a:sym typeface="Consolas"/>
                        </a:rPr>
                        <a:t>:  lightString = </a:t>
                      </a:r>
                      <a:r>
                        <a:rPr b="1" lang="en-IN" sz="1200">
                          <a:solidFill>
                            <a:srgbClr val="A2FCA2"/>
                          </a:solidFill>
                          <a:highlight>
                            <a:srgbClr val="333333"/>
                          </a:highlight>
                          <a:latin typeface="Consolas"/>
                          <a:ea typeface="Consolas"/>
                          <a:cs typeface="Consolas"/>
                          <a:sym typeface="Consolas"/>
                        </a:rPr>
                        <a:t>"Stop"</a:t>
                      </a:r>
                      <a:r>
                        <a:rPr b="1" lang="en-IN" sz="1200">
                          <a:solidFill>
                            <a:srgbClr val="FFFFFF"/>
                          </a:solidFill>
                          <a:highlight>
                            <a:srgbClr val="333333"/>
                          </a:highlight>
                          <a:latin typeface="Consolas"/>
                          <a:ea typeface="Consolas"/>
                          <a:cs typeface="Consolas"/>
                          <a:sym typeface="Consolas"/>
                        </a:rPr>
                        <a:t>;</a:t>
                      </a:r>
                      <a:br>
                        <a:rPr b="1" lang="en-IN" sz="1200">
                          <a:solidFill>
                            <a:srgbClr val="FFFFFF"/>
                          </a:solidFill>
                          <a:highlight>
                            <a:srgbClr val="333333"/>
                          </a:highlight>
                          <a:latin typeface="Consolas"/>
                          <a:ea typeface="Consolas"/>
                          <a:cs typeface="Consolas"/>
                          <a:sym typeface="Consolas"/>
                        </a:rPr>
                      </a:br>
                      <a:r>
                        <a:rPr b="1" lang="en-IN" sz="1200">
                          <a:solidFill>
                            <a:srgbClr val="FFFFFF"/>
                          </a:solidFill>
                          <a:highlight>
                            <a:srgbClr val="333333"/>
                          </a:highlight>
                          <a:latin typeface="Consolas"/>
                          <a:ea typeface="Consolas"/>
                          <a:cs typeface="Consolas"/>
                          <a:sym typeface="Consolas"/>
                        </a:rPr>
                        <a:t>           </a:t>
                      </a:r>
                      <a:r>
                        <a:rPr b="1" lang="en-IN" sz="1200">
                          <a:solidFill>
                            <a:srgbClr val="FCC28C"/>
                          </a:solidFill>
                          <a:highlight>
                            <a:srgbClr val="333333"/>
                          </a:highlight>
                          <a:latin typeface="Consolas"/>
                          <a:ea typeface="Consolas"/>
                          <a:cs typeface="Consolas"/>
                          <a:sym typeface="Consolas"/>
                        </a:rPr>
                        <a:t>break</a:t>
                      </a:r>
                      <a:r>
                        <a:rPr b="1" lang="en-IN" sz="1200">
                          <a:solidFill>
                            <a:srgbClr val="FFFFFF"/>
                          </a:solidFill>
                          <a:highlight>
                            <a:srgbClr val="333333"/>
                          </a:highlight>
                          <a:latin typeface="Consolas"/>
                          <a:ea typeface="Consolas"/>
                          <a:cs typeface="Consolas"/>
                          <a:sym typeface="Consolas"/>
                        </a:rPr>
                        <a:t>;   </a:t>
                      </a:r>
                      <a:br>
                        <a:rPr b="1" lang="en-IN" sz="1200">
                          <a:solidFill>
                            <a:srgbClr val="FFFFFF"/>
                          </a:solidFill>
                          <a:highlight>
                            <a:srgbClr val="333333"/>
                          </a:highlight>
                          <a:latin typeface="Consolas"/>
                          <a:ea typeface="Consolas"/>
                          <a:cs typeface="Consolas"/>
                          <a:sym typeface="Consolas"/>
                        </a:rPr>
                      </a:br>
                      <a:r>
                        <a:rPr b="1" lang="en-IN" sz="1200">
                          <a:solidFill>
                            <a:srgbClr val="FFFFFF"/>
                          </a:solidFill>
                          <a:highlight>
                            <a:srgbClr val="333333"/>
                          </a:highlight>
                          <a:latin typeface="Consolas"/>
                          <a:ea typeface="Consolas"/>
                          <a:cs typeface="Consolas"/>
                          <a:sym typeface="Consolas"/>
                        </a:rPr>
                        <a:t>        </a:t>
                      </a:r>
                      <a:r>
                        <a:rPr b="1" lang="en-IN" sz="1200">
                          <a:solidFill>
                            <a:srgbClr val="FCC28C"/>
                          </a:solidFill>
                          <a:highlight>
                            <a:srgbClr val="333333"/>
                          </a:highlight>
                          <a:latin typeface="Consolas"/>
                          <a:ea typeface="Consolas"/>
                          <a:cs typeface="Consolas"/>
                          <a:sym typeface="Consolas"/>
                        </a:rPr>
                        <a:t>default</a:t>
                      </a:r>
                      <a:r>
                        <a:rPr b="1" lang="en-IN" sz="1200">
                          <a:solidFill>
                            <a:srgbClr val="FFFFFF"/>
                          </a:solidFill>
                          <a:highlight>
                            <a:srgbClr val="333333"/>
                          </a:highlight>
                          <a:latin typeface="Consolas"/>
                          <a:ea typeface="Consolas"/>
                          <a:cs typeface="Consolas"/>
                          <a:sym typeface="Consolas"/>
                        </a:rPr>
                        <a:t>: lightString = </a:t>
                      </a:r>
                      <a:r>
                        <a:rPr b="1" lang="en-IN" sz="1200">
                          <a:solidFill>
                            <a:srgbClr val="A2FCA2"/>
                          </a:solidFill>
                          <a:highlight>
                            <a:srgbClr val="333333"/>
                          </a:highlight>
                          <a:latin typeface="Consolas"/>
                          <a:ea typeface="Consolas"/>
                          <a:cs typeface="Consolas"/>
                          <a:sym typeface="Consolas"/>
                        </a:rPr>
                        <a:t>"Invalid color"</a:t>
                      </a:r>
                      <a:r>
                        <a:rPr b="1" lang="en-IN" sz="1200">
                          <a:solidFill>
                            <a:srgbClr val="FFFFFF"/>
                          </a:solidFill>
                          <a:highlight>
                            <a:srgbClr val="333333"/>
                          </a:highlight>
                          <a:latin typeface="Consolas"/>
                          <a:ea typeface="Consolas"/>
                          <a:cs typeface="Consolas"/>
                          <a:sym typeface="Consolas"/>
                        </a:rPr>
                        <a:t>;</a:t>
                      </a:r>
                      <a:br>
                        <a:rPr b="1" lang="en-IN" sz="1200">
                          <a:solidFill>
                            <a:srgbClr val="FFFFFF"/>
                          </a:solidFill>
                          <a:highlight>
                            <a:srgbClr val="333333"/>
                          </a:highlight>
                          <a:latin typeface="Consolas"/>
                          <a:ea typeface="Consolas"/>
                          <a:cs typeface="Consolas"/>
                          <a:sym typeface="Consolas"/>
                        </a:rPr>
                      </a:br>
                      <a:r>
                        <a:rPr b="1" lang="en-IN" sz="1200">
                          <a:solidFill>
                            <a:srgbClr val="FFFFFF"/>
                          </a:solidFill>
                          <a:highlight>
                            <a:srgbClr val="333333"/>
                          </a:highlight>
                          <a:latin typeface="Consolas"/>
                          <a:ea typeface="Consolas"/>
                          <a:cs typeface="Consolas"/>
                          <a:sym typeface="Consolas"/>
                        </a:rPr>
                        <a:t>           </a:t>
                      </a:r>
                      <a:r>
                        <a:rPr b="1" lang="en-IN" sz="1200">
                          <a:solidFill>
                            <a:srgbClr val="FCC28C"/>
                          </a:solidFill>
                          <a:highlight>
                            <a:srgbClr val="333333"/>
                          </a:highlight>
                          <a:latin typeface="Consolas"/>
                          <a:ea typeface="Consolas"/>
                          <a:cs typeface="Consolas"/>
                          <a:sym typeface="Consolas"/>
                        </a:rPr>
                        <a:t>break</a:t>
                      </a:r>
                      <a:r>
                        <a:rPr b="1" lang="en-IN" sz="1200">
                          <a:solidFill>
                            <a:srgbClr val="FFFFFF"/>
                          </a:solidFill>
                          <a:highlight>
                            <a:srgbClr val="333333"/>
                          </a:highlight>
                          <a:latin typeface="Consolas"/>
                          <a:ea typeface="Consolas"/>
                          <a:cs typeface="Consolas"/>
                          <a:sym typeface="Consolas"/>
                        </a:rPr>
                        <a:t>;</a:t>
                      </a:r>
                      <a:br>
                        <a:rPr b="1" lang="en-IN" sz="1200">
                          <a:solidFill>
                            <a:srgbClr val="FFFFFF"/>
                          </a:solidFill>
                          <a:highlight>
                            <a:srgbClr val="333333"/>
                          </a:highlight>
                          <a:latin typeface="Consolas"/>
                          <a:ea typeface="Consolas"/>
                          <a:cs typeface="Consolas"/>
                          <a:sym typeface="Consolas"/>
                        </a:rPr>
                      </a:br>
                      <a:r>
                        <a:rPr b="1" lang="en-IN" sz="1200">
                          <a:solidFill>
                            <a:srgbClr val="FFFFFF"/>
                          </a:solidFill>
                          <a:highlight>
                            <a:srgbClr val="333333"/>
                          </a:highlight>
                          <a:latin typeface="Consolas"/>
                          <a:ea typeface="Consolas"/>
                          <a:cs typeface="Consolas"/>
                          <a:sym typeface="Consolas"/>
                        </a:rPr>
                        <a:t>     }</a:t>
                      </a:r>
                      <a:br>
                        <a:rPr b="1" lang="en-IN" sz="1200">
                          <a:solidFill>
                            <a:srgbClr val="FFFFFF"/>
                          </a:solidFill>
                          <a:highlight>
                            <a:srgbClr val="333333"/>
                          </a:highlight>
                          <a:latin typeface="Consolas"/>
                          <a:ea typeface="Consolas"/>
                          <a:cs typeface="Consolas"/>
                          <a:sym typeface="Consolas"/>
                        </a:rPr>
                      </a:br>
                      <a:r>
                        <a:rPr b="1" lang="en-IN" sz="1200">
                          <a:solidFill>
                            <a:srgbClr val="FFFFFF"/>
                          </a:solidFill>
                          <a:highlight>
                            <a:srgbClr val="333333"/>
                          </a:highlight>
                          <a:latin typeface="Consolas"/>
                          <a:ea typeface="Consolas"/>
                          <a:cs typeface="Consolas"/>
                          <a:sym typeface="Consolas"/>
                        </a:rPr>
                        <a:t>     System.out.println(lightString);</a:t>
                      </a:r>
                      <a:br>
                        <a:rPr b="1" lang="en-IN" sz="1200">
                          <a:solidFill>
                            <a:srgbClr val="FFFFFF"/>
                          </a:solidFill>
                          <a:highlight>
                            <a:srgbClr val="333333"/>
                          </a:highlight>
                          <a:latin typeface="Consolas"/>
                          <a:ea typeface="Consolas"/>
                          <a:cs typeface="Consolas"/>
                          <a:sym typeface="Consolas"/>
                        </a:rPr>
                      </a:br>
                      <a:r>
                        <a:rPr b="1" lang="en-IN" sz="1200">
                          <a:solidFill>
                            <a:srgbClr val="FFFFFF"/>
                          </a:solidFill>
                          <a:highlight>
                            <a:srgbClr val="333333"/>
                          </a:highlight>
                          <a:latin typeface="Consolas"/>
                          <a:ea typeface="Consolas"/>
                          <a:cs typeface="Consolas"/>
                          <a:sym typeface="Consolas"/>
                        </a:rPr>
                        <a:t>  }</a:t>
                      </a:r>
                      <a:br>
                        <a:rPr b="1" lang="en-IN" sz="1200">
                          <a:solidFill>
                            <a:srgbClr val="FFFFFF"/>
                          </a:solidFill>
                          <a:highlight>
                            <a:srgbClr val="333333"/>
                          </a:highlight>
                          <a:latin typeface="Consolas"/>
                          <a:ea typeface="Consolas"/>
                          <a:cs typeface="Consolas"/>
                          <a:sym typeface="Consolas"/>
                        </a:rPr>
                      </a:br>
                      <a:r>
                        <a:rPr b="1" lang="en-IN" sz="1200">
                          <a:solidFill>
                            <a:srgbClr val="FFFFFF"/>
                          </a:solidFill>
                          <a:highlight>
                            <a:srgbClr val="333333"/>
                          </a:highlight>
                          <a:latin typeface="Consolas"/>
                          <a:ea typeface="Consolas"/>
                          <a:cs typeface="Consolas"/>
                          <a:sym typeface="Consolas"/>
                        </a:rPr>
                        <a:t>}</a:t>
                      </a:r>
                      <a:endParaRPr b="1" sz="1200">
                        <a:solidFill>
                          <a:srgbClr val="A9B7C6"/>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94"/>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1271" name="Google Shape;1271;p94"/>
          <p:cNvSpPr txBox="1"/>
          <p:nvPr/>
        </p:nvSpPr>
        <p:spPr>
          <a:xfrm>
            <a:off x="385994" y="126216"/>
            <a:ext cx="42927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Hands-On Exercise 4</a:t>
            </a:r>
            <a:endParaRPr b="0" i="0" sz="2340" u="none" cap="none" strike="noStrike">
              <a:solidFill>
                <a:schemeClr val="lt1"/>
              </a:solidFill>
              <a:latin typeface="Proxima Nova"/>
              <a:ea typeface="Proxima Nova"/>
              <a:cs typeface="Proxima Nova"/>
              <a:sym typeface="Proxima Nova"/>
            </a:endParaRPr>
          </a:p>
        </p:txBody>
      </p:sp>
      <p:sp>
        <p:nvSpPr>
          <p:cNvPr id="1272" name="Google Shape;1272;p94"/>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3" name="Google Shape;1273;p94"/>
          <p:cNvSpPr txBox="1"/>
          <p:nvPr>
            <p:ph idx="1" type="body"/>
          </p:nvPr>
        </p:nvSpPr>
        <p:spPr>
          <a:xfrm>
            <a:off x="458901" y="1087069"/>
            <a:ext cx="7507200" cy="3291900"/>
          </a:xfrm>
          <a:prstGeom prst="rect">
            <a:avLst/>
          </a:prstGeom>
          <a:noFill/>
          <a:ln>
            <a:noFill/>
          </a:ln>
        </p:spPr>
        <p:txBody>
          <a:bodyPr anchorCtr="0" anchor="t" bIns="45700" lIns="91425" spcFirstLastPara="1" rIns="91425" wrap="square" tIns="45700">
            <a:noAutofit/>
          </a:bodyPr>
          <a:lstStyle/>
          <a:p>
            <a:pPr indent="-196850" lvl="0" marL="285750" rtl="0" algn="l">
              <a:lnSpc>
                <a:spcPct val="100000"/>
              </a:lnSpc>
              <a:spcBef>
                <a:spcPts val="1200"/>
              </a:spcBef>
              <a:spcAft>
                <a:spcPts val="0"/>
              </a:spcAft>
              <a:buClr>
                <a:schemeClr val="dk1"/>
              </a:buClr>
              <a:buSzPts val="1400"/>
              <a:buFont typeface="Arial"/>
              <a:buNone/>
            </a:pPr>
            <a:r>
              <a:rPr lang="en-IN" sz="1400">
                <a:highlight>
                  <a:srgbClr val="FFFFFF"/>
                </a:highlight>
              </a:rPr>
              <a:t>Y</a:t>
            </a:r>
            <a:r>
              <a:rPr lang="en-IN" sz="1400">
                <a:highlight>
                  <a:srgbClr val="FFFFFF"/>
                </a:highlight>
              </a:rPr>
              <a:t>ou want to</a:t>
            </a:r>
            <a:r>
              <a:rPr lang="en-IN" sz="1400"/>
              <a:t> find out which is the current month on the calendar. Take an integer input from the user and find out which month is it. </a:t>
            </a:r>
            <a:r>
              <a:rPr b="1" lang="en-IN" sz="1400"/>
              <a:t>Note: </a:t>
            </a:r>
            <a:r>
              <a:rPr lang="en-IN" sz="1400"/>
              <a:t>The default should be January.</a:t>
            </a:r>
            <a:endParaRPr sz="14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95"/>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1279" name="Google Shape;1279;p95"/>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280" name="Google Shape;1280;p95"/>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281" name="Google Shape;1281;p95"/>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1282" name="Google Shape;1282;p95"/>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1283" name="Google Shape;1283;p95"/>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4" name="Google Shape;1284;p95"/>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5" name="Google Shape;1285;p95"/>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286" name="Google Shape;1286;p95"/>
          <p:cNvSpPr txBox="1"/>
          <p:nvPr/>
        </p:nvSpPr>
        <p:spPr>
          <a:xfrm>
            <a:off x="638175" y="-59476"/>
            <a:ext cx="5493300" cy="98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7</a:t>
            </a:r>
            <a:r>
              <a:rPr lang="en-IN" sz="3600">
                <a:solidFill>
                  <a:srgbClr val="F5333F"/>
                </a:solidFill>
                <a:latin typeface="Proxima Nova"/>
                <a:ea typeface="Proxima Nova"/>
                <a:cs typeface="Proxima Nova"/>
                <a:sym typeface="Proxima Nova"/>
              </a:rPr>
              <a:t> (30 sec.) </a:t>
            </a:r>
            <a:endParaRPr b="0" sz="3600">
              <a:solidFill>
                <a:srgbClr val="F5333F"/>
              </a:solidFill>
              <a:latin typeface="Proxima Nova"/>
              <a:ea typeface="Proxima Nova"/>
              <a:cs typeface="Proxima Nova"/>
              <a:sym typeface="Proxima Nova"/>
            </a:endParaRPr>
          </a:p>
        </p:txBody>
      </p:sp>
      <p:sp>
        <p:nvSpPr>
          <p:cNvPr id="1287" name="Google Shape;1287;p95"/>
          <p:cNvSpPr txBox="1"/>
          <p:nvPr/>
        </p:nvSpPr>
        <p:spPr>
          <a:xfrm>
            <a:off x="6511924" y="4767263"/>
            <a:ext cx="20574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IN" sz="900">
                <a:solidFill>
                  <a:srgbClr val="FF0000"/>
                </a:solidFill>
                <a:latin typeface="Proxima Nova"/>
                <a:ea typeface="Proxima Nova"/>
                <a:cs typeface="Proxima Nova"/>
                <a:sym typeface="Proxima Nova"/>
              </a:rPr>
              <a:t>62</a:t>
            </a:r>
            <a:endParaRPr/>
          </a:p>
        </p:txBody>
      </p:sp>
      <p:pic>
        <p:nvPicPr>
          <p:cNvPr id="1288" name="Google Shape;1288;p95"/>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1289" name="Google Shape;1289;p95"/>
          <p:cNvSpPr txBox="1"/>
          <p:nvPr/>
        </p:nvSpPr>
        <p:spPr>
          <a:xfrm>
            <a:off x="630250" y="687375"/>
            <a:ext cx="6879900" cy="4353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What would be the output of the following code?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5</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5</a:t>
            </a:r>
            <a:br>
              <a:rPr lang="en-IN" sz="1800">
                <a:latin typeface="Calibri"/>
                <a:ea typeface="Calibri"/>
                <a:cs typeface="Calibri"/>
                <a:sym typeface="Calibri"/>
              </a:rPr>
            </a:br>
            <a:r>
              <a:rPr lang="en-IN" sz="1800">
                <a:latin typeface="Calibri"/>
                <a:ea typeface="Calibri"/>
                <a:cs typeface="Calibri"/>
                <a:sym typeface="Calibri"/>
              </a:rPr>
              <a:t>30</a:t>
            </a:r>
            <a:endParaRPr sz="1800">
              <a:latin typeface="Calibri"/>
              <a:ea typeface="Calibri"/>
              <a:cs typeface="Calibri"/>
              <a:sym typeface="Calibri"/>
            </a:endParaRPr>
          </a:p>
          <a:p>
            <a:pPr indent="-342900" lvl="0" marL="800100" marR="0" rtl="0" algn="l">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30</a:t>
            </a:r>
            <a:endParaRPr sz="1800">
              <a:latin typeface="Calibri"/>
              <a:ea typeface="Calibri"/>
              <a:cs typeface="Calibri"/>
              <a:sym typeface="Calibri"/>
            </a:endParaRPr>
          </a:p>
          <a:p>
            <a:pPr indent="-342900" lvl="0" marL="800100" marR="0" rtl="0" algn="l">
              <a:lnSpc>
                <a:spcPct val="100000"/>
              </a:lnSpc>
              <a:spcBef>
                <a:spcPts val="1200"/>
              </a:spcBef>
              <a:spcAft>
                <a:spcPts val="1200"/>
              </a:spcAft>
              <a:buClr>
                <a:schemeClr val="dk1"/>
              </a:buClr>
              <a:buSzPts val="1800"/>
              <a:buFont typeface="Calibri"/>
              <a:buAutoNum type="arabicPeriod"/>
            </a:pPr>
            <a:r>
              <a:rPr lang="en-IN" sz="1800">
                <a:solidFill>
                  <a:schemeClr val="dk1"/>
                </a:solidFill>
                <a:latin typeface="Calibri"/>
                <a:ea typeface="Calibri"/>
                <a:cs typeface="Calibri"/>
                <a:sym typeface="Calibri"/>
              </a:rPr>
              <a:t>None of the above</a:t>
            </a:r>
            <a:endParaRPr sz="1800">
              <a:solidFill>
                <a:schemeClr val="dk1"/>
              </a:solidFill>
              <a:latin typeface="Calibri"/>
              <a:ea typeface="Calibri"/>
              <a:cs typeface="Calibri"/>
              <a:sym typeface="Calibri"/>
            </a:endParaRPr>
          </a:p>
        </p:txBody>
      </p:sp>
      <p:graphicFrame>
        <p:nvGraphicFramePr>
          <p:cNvPr id="1290" name="Google Shape;1290;p95"/>
          <p:cNvGraphicFramePr/>
          <p:nvPr/>
        </p:nvGraphicFramePr>
        <p:xfrm>
          <a:off x="3300475" y="1108763"/>
          <a:ext cx="3000000" cy="3000000"/>
        </p:xfrm>
        <a:graphic>
          <a:graphicData uri="http://schemas.openxmlformats.org/drawingml/2006/table">
            <a:tbl>
              <a:tblPr>
                <a:noFill/>
                <a:tableStyleId>{85707ADD-A2B3-4BE1-9A7F-40C5DCAC5219}</a:tableStyleId>
              </a:tblPr>
              <a:tblGrid>
                <a:gridCol w="3634000"/>
              </a:tblGrid>
              <a:tr h="2925975">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num1 = </a:t>
                      </a:r>
                      <a:r>
                        <a:rPr b="1" lang="en-IN" sz="1000">
                          <a:solidFill>
                            <a:srgbClr val="D36363"/>
                          </a:solidFill>
                          <a:highlight>
                            <a:srgbClr val="333333"/>
                          </a:highlight>
                          <a:latin typeface="Consolas"/>
                          <a:ea typeface="Consolas"/>
                          <a:cs typeface="Consolas"/>
                          <a:sym typeface="Consolas"/>
                        </a:rPr>
                        <a:t>25</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num2 = </a:t>
                      </a:r>
                      <a:r>
                        <a:rPr b="1" lang="en-IN" sz="1000">
                          <a:solidFill>
                            <a:srgbClr val="D36363"/>
                          </a:solidFill>
                          <a:highlight>
                            <a:srgbClr val="333333"/>
                          </a:highlight>
                          <a:latin typeface="Consolas"/>
                          <a:ea typeface="Consolas"/>
                          <a:cs typeface="Consolas"/>
                          <a:sym typeface="Consolas"/>
                        </a:rPr>
                        <a:t>5</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CC28C"/>
                          </a:solidFill>
                          <a:highlight>
                            <a:srgbClr val="333333"/>
                          </a:highlight>
                          <a:latin typeface="Consolas"/>
                          <a:ea typeface="Consolas"/>
                          <a:cs typeface="Consolas"/>
                          <a:sym typeface="Consolas"/>
                        </a:rPr>
                        <a:t>char</a:t>
                      </a:r>
                      <a:r>
                        <a:rPr b="1" lang="en-IN" sz="1000">
                          <a:solidFill>
                            <a:srgbClr val="FFFFFF"/>
                          </a:solidFill>
                          <a:highlight>
                            <a:srgbClr val="333333"/>
                          </a:highlight>
                          <a:latin typeface="Consolas"/>
                          <a:ea typeface="Consolas"/>
                          <a:cs typeface="Consolas"/>
                          <a:sym typeface="Consolas"/>
                        </a:rPr>
                        <a:t> operator = </a:t>
                      </a:r>
                      <a:r>
                        <a:rPr b="1" lang="en-IN" sz="1000">
                          <a:solidFill>
                            <a:srgbClr val="A2FCA2"/>
                          </a:solidFill>
                          <a:highlight>
                            <a:srgbClr val="333333"/>
                          </a:highlight>
                          <a:latin typeface="Consolas"/>
                          <a:ea typeface="Consolas"/>
                          <a:cs typeface="Consolas"/>
                          <a:sym typeface="Consolas"/>
                        </a:rPr>
                        <a:t>'/'</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CC28C"/>
                          </a:solidFill>
                          <a:highlight>
                            <a:srgbClr val="333333"/>
                          </a:highlight>
                          <a:latin typeface="Consolas"/>
                          <a:ea typeface="Consolas"/>
                          <a:cs typeface="Consolas"/>
                          <a:sym typeface="Consolas"/>
                        </a:rPr>
                        <a:t>switch</a:t>
                      </a:r>
                      <a:r>
                        <a:rPr b="1" lang="en-IN" sz="1000">
                          <a:solidFill>
                            <a:srgbClr val="FFFFFF"/>
                          </a:solidFill>
                          <a:highlight>
                            <a:srgbClr val="333333"/>
                          </a:highlight>
                          <a:latin typeface="Consolas"/>
                          <a:ea typeface="Consolas"/>
                          <a:cs typeface="Consolas"/>
                          <a:sym typeface="Consolas"/>
                        </a:rPr>
                        <a:t> (operator){</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case</a:t>
                      </a:r>
                      <a:r>
                        <a:rPr b="1" lang="en-IN" sz="1000">
                          <a:solidFill>
                            <a:srgbClr val="FFFFFF"/>
                          </a:solidFill>
                          <a:highlight>
                            <a:srgbClr val="333333"/>
                          </a:highlight>
                          <a:latin typeface="Consolas"/>
                          <a:ea typeface="Consolas"/>
                          <a:cs typeface="Consolas"/>
                          <a:sym typeface="Consolas"/>
                        </a:rPr>
                        <a:t> </a:t>
                      </a:r>
                      <a:r>
                        <a:rPr b="1" lang="en-IN" sz="1000">
                          <a:solidFill>
                            <a:srgbClr val="A2FCA2"/>
                          </a:solidFill>
                          <a:highlight>
                            <a:srgbClr val="333333"/>
                          </a:highlight>
                          <a:latin typeface="Consolas"/>
                          <a:ea typeface="Consolas"/>
                          <a:cs typeface="Consolas"/>
                          <a:sym typeface="Consolas"/>
                        </a:rPr>
                        <a:t>'/'</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System.out.println(num1 / num2);</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case</a:t>
                      </a:r>
                      <a:r>
                        <a:rPr b="1" lang="en-IN" sz="1000">
                          <a:solidFill>
                            <a:srgbClr val="FFFFFF"/>
                          </a:solidFill>
                          <a:highlight>
                            <a:srgbClr val="333333"/>
                          </a:highlight>
                          <a:latin typeface="Consolas"/>
                          <a:ea typeface="Consolas"/>
                          <a:cs typeface="Consolas"/>
                          <a:sym typeface="Consolas"/>
                        </a:rPr>
                        <a:t> </a:t>
                      </a:r>
                      <a:r>
                        <a:rPr b="1" lang="en-IN" sz="1000">
                          <a:solidFill>
                            <a:srgbClr val="A2FCA2"/>
                          </a:solidFill>
                          <a:highlight>
                            <a:srgbClr val="333333"/>
                          </a:highlight>
                          <a:latin typeface="Consolas"/>
                          <a:ea typeface="Consolas"/>
                          <a:cs typeface="Consolas"/>
                          <a:sym typeface="Consolas"/>
                        </a:rPr>
                        <a:t>'+'</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System.out.println(num1 + num2);</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break</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case</a:t>
                      </a:r>
                      <a:r>
                        <a:rPr b="1" lang="en-IN" sz="1000">
                          <a:solidFill>
                            <a:srgbClr val="FFFFFF"/>
                          </a:solidFill>
                          <a:highlight>
                            <a:srgbClr val="333333"/>
                          </a:highlight>
                          <a:latin typeface="Consolas"/>
                          <a:ea typeface="Consolas"/>
                          <a:cs typeface="Consolas"/>
                          <a:sym typeface="Consolas"/>
                        </a:rPr>
                        <a:t> </a:t>
                      </a:r>
                      <a:r>
                        <a:rPr b="1" lang="en-IN" sz="1000">
                          <a:solidFill>
                            <a:srgbClr val="A2FCA2"/>
                          </a:solidFill>
                          <a:highlight>
                            <a:srgbClr val="333333"/>
                          </a:highlight>
                          <a:latin typeface="Consolas"/>
                          <a:ea typeface="Consolas"/>
                          <a:cs typeface="Consolas"/>
                          <a:sym typeface="Consolas"/>
                        </a:rPr>
                        <a:t>'-'</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System.out.println(num1 - num2);</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break</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case</a:t>
                      </a:r>
                      <a:r>
                        <a:rPr b="1" lang="en-IN" sz="1000">
                          <a:solidFill>
                            <a:srgbClr val="FFFFFF"/>
                          </a:solidFill>
                          <a:highlight>
                            <a:srgbClr val="333333"/>
                          </a:highlight>
                          <a:latin typeface="Consolas"/>
                          <a:ea typeface="Consolas"/>
                          <a:cs typeface="Consolas"/>
                          <a:sym typeface="Consolas"/>
                        </a:rPr>
                        <a:t> </a:t>
                      </a:r>
                      <a:r>
                        <a:rPr b="1" lang="en-IN" sz="1000">
                          <a:solidFill>
                            <a:srgbClr val="A2FCA2"/>
                          </a:solidFill>
                          <a:highlight>
                            <a:srgbClr val="333333"/>
                          </a:highlight>
                          <a:latin typeface="Consolas"/>
                          <a:ea typeface="Consolas"/>
                          <a:cs typeface="Consolas"/>
                          <a:sym typeface="Consolas"/>
                        </a:rPr>
                        <a:t>'*'</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System.out.println(num1 * num2);</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break</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a:t>
                      </a:r>
                      <a:endParaRPr b="1" sz="1000">
                        <a:solidFill>
                          <a:srgbClr val="A9B7C6"/>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96"/>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1296" name="Google Shape;1296;p96"/>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297" name="Google Shape;1297;p96"/>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298" name="Google Shape;1298;p96"/>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1299" name="Google Shape;1299;p96"/>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1300" name="Google Shape;1300;p96"/>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1" name="Google Shape;1301;p96"/>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2" name="Google Shape;1302;p96"/>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303" name="Google Shape;1303;p96"/>
          <p:cNvSpPr txBox="1"/>
          <p:nvPr/>
        </p:nvSpPr>
        <p:spPr>
          <a:xfrm>
            <a:off x="638175" y="-59476"/>
            <a:ext cx="5493300" cy="98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7</a:t>
            </a:r>
            <a:r>
              <a:rPr lang="en-IN" sz="3600">
                <a:solidFill>
                  <a:srgbClr val="F5333F"/>
                </a:solidFill>
                <a:latin typeface="Proxima Nova"/>
                <a:ea typeface="Proxima Nova"/>
                <a:cs typeface="Proxima Nova"/>
                <a:sym typeface="Proxima Nova"/>
              </a:rPr>
              <a:t> (Answer) </a:t>
            </a:r>
            <a:endParaRPr b="0" sz="3600">
              <a:solidFill>
                <a:srgbClr val="F5333F"/>
              </a:solidFill>
              <a:latin typeface="Proxima Nova"/>
              <a:ea typeface="Proxima Nova"/>
              <a:cs typeface="Proxima Nova"/>
              <a:sym typeface="Proxima Nova"/>
            </a:endParaRPr>
          </a:p>
        </p:txBody>
      </p:sp>
      <p:sp>
        <p:nvSpPr>
          <p:cNvPr id="1304" name="Google Shape;1304;p96"/>
          <p:cNvSpPr txBox="1"/>
          <p:nvPr/>
        </p:nvSpPr>
        <p:spPr>
          <a:xfrm>
            <a:off x="6511924" y="4767263"/>
            <a:ext cx="20574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IN" sz="900">
                <a:solidFill>
                  <a:srgbClr val="FF0000"/>
                </a:solidFill>
                <a:latin typeface="Proxima Nova"/>
                <a:ea typeface="Proxima Nova"/>
                <a:cs typeface="Proxima Nova"/>
                <a:sym typeface="Proxima Nova"/>
              </a:rPr>
              <a:t>63</a:t>
            </a:r>
            <a:endParaRPr/>
          </a:p>
        </p:txBody>
      </p:sp>
      <p:pic>
        <p:nvPicPr>
          <p:cNvPr id="1305" name="Google Shape;1305;p96"/>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1306" name="Google Shape;1306;p96"/>
          <p:cNvSpPr txBox="1"/>
          <p:nvPr/>
        </p:nvSpPr>
        <p:spPr>
          <a:xfrm>
            <a:off x="630250" y="687375"/>
            <a:ext cx="6879900" cy="4353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What would be the output of the following code?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5</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0"/>
              </a:spcAft>
              <a:buClr>
                <a:srgbClr val="FF0000"/>
              </a:buClr>
              <a:buSzPts val="1800"/>
              <a:buFont typeface="Calibri"/>
              <a:buAutoNum type="arabicPeriod"/>
            </a:pPr>
            <a:r>
              <a:rPr b="1" lang="en-IN" sz="1800">
                <a:solidFill>
                  <a:srgbClr val="FF0000"/>
                </a:solidFill>
                <a:latin typeface="Calibri"/>
                <a:ea typeface="Calibri"/>
                <a:cs typeface="Calibri"/>
                <a:sym typeface="Calibri"/>
              </a:rPr>
              <a:t>5</a:t>
            </a:r>
            <a:br>
              <a:rPr b="1" lang="en-IN" sz="1800">
                <a:solidFill>
                  <a:srgbClr val="FF0000"/>
                </a:solidFill>
                <a:latin typeface="Calibri"/>
                <a:ea typeface="Calibri"/>
                <a:cs typeface="Calibri"/>
                <a:sym typeface="Calibri"/>
              </a:rPr>
            </a:br>
            <a:r>
              <a:rPr b="1" lang="en-IN" sz="1800">
                <a:solidFill>
                  <a:srgbClr val="FF0000"/>
                </a:solidFill>
                <a:latin typeface="Calibri"/>
                <a:ea typeface="Calibri"/>
                <a:cs typeface="Calibri"/>
                <a:sym typeface="Calibri"/>
              </a:rPr>
              <a:t>30</a:t>
            </a:r>
            <a:endParaRPr b="1" sz="1800">
              <a:solidFill>
                <a:srgbClr val="FF0000"/>
              </a:solidFill>
              <a:latin typeface="Calibri"/>
              <a:ea typeface="Calibri"/>
              <a:cs typeface="Calibri"/>
              <a:sym typeface="Calibri"/>
            </a:endParaRPr>
          </a:p>
          <a:p>
            <a:pPr indent="-342900" lvl="0" marL="800100" marR="0" rtl="0" algn="l">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30</a:t>
            </a:r>
            <a:endParaRPr sz="1800">
              <a:latin typeface="Calibri"/>
              <a:ea typeface="Calibri"/>
              <a:cs typeface="Calibri"/>
              <a:sym typeface="Calibri"/>
            </a:endParaRPr>
          </a:p>
          <a:p>
            <a:pPr indent="-342900" lvl="0" marL="800100" marR="0" rtl="0" algn="l">
              <a:lnSpc>
                <a:spcPct val="100000"/>
              </a:lnSpc>
              <a:spcBef>
                <a:spcPts val="1200"/>
              </a:spcBef>
              <a:spcAft>
                <a:spcPts val="1200"/>
              </a:spcAft>
              <a:buClr>
                <a:schemeClr val="dk1"/>
              </a:buClr>
              <a:buSzPts val="1800"/>
              <a:buFont typeface="Calibri"/>
              <a:buAutoNum type="arabicPeriod"/>
            </a:pPr>
            <a:r>
              <a:rPr lang="en-IN" sz="1800">
                <a:solidFill>
                  <a:schemeClr val="dk1"/>
                </a:solidFill>
                <a:latin typeface="Calibri"/>
                <a:ea typeface="Calibri"/>
                <a:cs typeface="Calibri"/>
                <a:sym typeface="Calibri"/>
              </a:rPr>
              <a:t>None of the above</a:t>
            </a:r>
            <a:endParaRPr sz="1800">
              <a:solidFill>
                <a:schemeClr val="dk1"/>
              </a:solidFill>
              <a:latin typeface="Calibri"/>
              <a:ea typeface="Calibri"/>
              <a:cs typeface="Calibri"/>
              <a:sym typeface="Calibri"/>
            </a:endParaRPr>
          </a:p>
        </p:txBody>
      </p:sp>
      <p:graphicFrame>
        <p:nvGraphicFramePr>
          <p:cNvPr id="1307" name="Google Shape;1307;p96"/>
          <p:cNvGraphicFramePr/>
          <p:nvPr/>
        </p:nvGraphicFramePr>
        <p:xfrm>
          <a:off x="3300475" y="1108763"/>
          <a:ext cx="3000000" cy="3000000"/>
        </p:xfrm>
        <a:graphic>
          <a:graphicData uri="http://schemas.openxmlformats.org/drawingml/2006/table">
            <a:tbl>
              <a:tblPr>
                <a:noFill/>
                <a:tableStyleId>{85707ADD-A2B3-4BE1-9A7F-40C5DCAC5219}</a:tableStyleId>
              </a:tblPr>
              <a:tblGrid>
                <a:gridCol w="3634000"/>
              </a:tblGrid>
              <a:tr h="2925975">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num1 = </a:t>
                      </a:r>
                      <a:r>
                        <a:rPr b="1" lang="en-IN" sz="1000">
                          <a:solidFill>
                            <a:srgbClr val="D36363"/>
                          </a:solidFill>
                          <a:highlight>
                            <a:srgbClr val="333333"/>
                          </a:highlight>
                          <a:latin typeface="Consolas"/>
                          <a:ea typeface="Consolas"/>
                          <a:cs typeface="Consolas"/>
                          <a:sym typeface="Consolas"/>
                        </a:rPr>
                        <a:t>25</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num2 = </a:t>
                      </a:r>
                      <a:r>
                        <a:rPr b="1" lang="en-IN" sz="1000">
                          <a:solidFill>
                            <a:srgbClr val="D36363"/>
                          </a:solidFill>
                          <a:highlight>
                            <a:srgbClr val="333333"/>
                          </a:highlight>
                          <a:latin typeface="Consolas"/>
                          <a:ea typeface="Consolas"/>
                          <a:cs typeface="Consolas"/>
                          <a:sym typeface="Consolas"/>
                        </a:rPr>
                        <a:t>5</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CC28C"/>
                          </a:solidFill>
                          <a:highlight>
                            <a:srgbClr val="333333"/>
                          </a:highlight>
                          <a:latin typeface="Consolas"/>
                          <a:ea typeface="Consolas"/>
                          <a:cs typeface="Consolas"/>
                          <a:sym typeface="Consolas"/>
                        </a:rPr>
                        <a:t>char</a:t>
                      </a:r>
                      <a:r>
                        <a:rPr b="1" lang="en-IN" sz="1000">
                          <a:solidFill>
                            <a:srgbClr val="FFFFFF"/>
                          </a:solidFill>
                          <a:highlight>
                            <a:srgbClr val="333333"/>
                          </a:highlight>
                          <a:latin typeface="Consolas"/>
                          <a:ea typeface="Consolas"/>
                          <a:cs typeface="Consolas"/>
                          <a:sym typeface="Consolas"/>
                        </a:rPr>
                        <a:t> operator = </a:t>
                      </a:r>
                      <a:r>
                        <a:rPr b="1" lang="en-IN" sz="1000">
                          <a:solidFill>
                            <a:srgbClr val="A2FCA2"/>
                          </a:solidFill>
                          <a:highlight>
                            <a:srgbClr val="333333"/>
                          </a:highlight>
                          <a:latin typeface="Consolas"/>
                          <a:ea typeface="Consolas"/>
                          <a:cs typeface="Consolas"/>
                          <a:sym typeface="Consolas"/>
                        </a:rPr>
                        <a:t>'/'</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CC28C"/>
                          </a:solidFill>
                          <a:highlight>
                            <a:srgbClr val="333333"/>
                          </a:highlight>
                          <a:latin typeface="Consolas"/>
                          <a:ea typeface="Consolas"/>
                          <a:cs typeface="Consolas"/>
                          <a:sym typeface="Consolas"/>
                        </a:rPr>
                        <a:t>switch</a:t>
                      </a:r>
                      <a:r>
                        <a:rPr b="1" lang="en-IN" sz="1000">
                          <a:solidFill>
                            <a:srgbClr val="FFFFFF"/>
                          </a:solidFill>
                          <a:highlight>
                            <a:srgbClr val="333333"/>
                          </a:highlight>
                          <a:latin typeface="Consolas"/>
                          <a:ea typeface="Consolas"/>
                          <a:cs typeface="Consolas"/>
                          <a:sym typeface="Consolas"/>
                        </a:rPr>
                        <a:t> (operator){</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case</a:t>
                      </a:r>
                      <a:r>
                        <a:rPr b="1" lang="en-IN" sz="1000">
                          <a:solidFill>
                            <a:srgbClr val="FFFFFF"/>
                          </a:solidFill>
                          <a:highlight>
                            <a:srgbClr val="333333"/>
                          </a:highlight>
                          <a:latin typeface="Consolas"/>
                          <a:ea typeface="Consolas"/>
                          <a:cs typeface="Consolas"/>
                          <a:sym typeface="Consolas"/>
                        </a:rPr>
                        <a:t> </a:t>
                      </a:r>
                      <a:r>
                        <a:rPr b="1" lang="en-IN" sz="1000">
                          <a:solidFill>
                            <a:srgbClr val="A2FCA2"/>
                          </a:solidFill>
                          <a:highlight>
                            <a:srgbClr val="333333"/>
                          </a:highlight>
                          <a:latin typeface="Consolas"/>
                          <a:ea typeface="Consolas"/>
                          <a:cs typeface="Consolas"/>
                          <a:sym typeface="Consolas"/>
                        </a:rPr>
                        <a:t>'/'</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System.out.println(num1 / num2);</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case</a:t>
                      </a:r>
                      <a:r>
                        <a:rPr b="1" lang="en-IN" sz="1000">
                          <a:solidFill>
                            <a:srgbClr val="FFFFFF"/>
                          </a:solidFill>
                          <a:highlight>
                            <a:srgbClr val="333333"/>
                          </a:highlight>
                          <a:latin typeface="Consolas"/>
                          <a:ea typeface="Consolas"/>
                          <a:cs typeface="Consolas"/>
                          <a:sym typeface="Consolas"/>
                        </a:rPr>
                        <a:t> </a:t>
                      </a:r>
                      <a:r>
                        <a:rPr b="1" lang="en-IN" sz="1000">
                          <a:solidFill>
                            <a:srgbClr val="A2FCA2"/>
                          </a:solidFill>
                          <a:highlight>
                            <a:srgbClr val="333333"/>
                          </a:highlight>
                          <a:latin typeface="Consolas"/>
                          <a:ea typeface="Consolas"/>
                          <a:cs typeface="Consolas"/>
                          <a:sym typeface="Consolas"/>
                        </a:rPr>
                        <a:t>'+'</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System.out.println(num1 + num2);</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break</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case</a:t>
                      </a:r>
                      <a:r>
                        <a:rPr b="1" lang="en-IN" sz="1000">
                          <a:solidFill>
                            <a:srgbClr val="FFFFFF"/>
                          </a:solidFill>
                          <a:highlight>
                            <a:srgbClr val="333333"/>
                          </a:highlight>
                          <a:latin typeface="Consolas"/>
                          <a:ea typeface="Consolas"/>
                          <a:cs typeface="Consolas"/>
                          <a:sym typeface="Consolas"/>
                        </a:rPr>
                        <a:t> </a:t>
                      </a:r>
                      <a:r>
                        <a:rPr b="1" lang="en-IN" sz="1000">
                          <a:solidFill>
                            <a:srgbClr val="A2FCA2"/>
                          </a:solidFill>
                          <a:highlight>
                            <a:srgbClr val="333333"/>
                          </a:highlight>
                          <a:latin typeface="Consolas"/>
                          <a:ea typeface="Consolas"/>
                          <a:cs typeface="Consolas"/>
                          <a:sym typeface="Consolas"/>
                        </a:rPr>
                        <a:t>'-'</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System.out.println(num1 - num2);</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break</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case</a:t>
                      </a:r>
                      <a:r>
                        <a:rPr b="1" lang="en-IN" sz="1000">
                          <a:solidFill>
                            <a:srgbClr val="FFFFFF"/>
                          </a:solidFill>
                          <a:highlight>
                            <a:srgbClr val="333333"/>
                          </a:highlight>
                          <a:latin typeface="Consolas"/>
                          <a:ea typeface="Consolas"/>
                          <a:cs typeface="Consolas"/>
                          <a:sym typeface="Consolas"/>
                        </a:rPr>
                        <a:t> </a:t>
                      </a:r>
                      <a:r>
                        <a:rPr b="1" lang="en-IN" sz="1000">
                          <a:solidFill>
                            <a:srgbClr val="A2FCA2"/>
                          </a:solidFill>
                          <a:highlight>
                            <a:srgbClr val="333333"/>
                          </a:highlight>
                          <a:latin typeface="Consolas"/>
                          <a:ea typeface="Consolas"/>
                          <a:cs typeface="Consolas"/>
                          <a:sym typeface="Consolas"/>
                        </a:rPr>
                        <a:t>'*'</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System.out.println(num1 * num2);</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break</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a:t>
                      </a:r>
                      <a:endParaRPr b="1" sz="1000">
                        <a:solidFill>
                          <a:srgbClr val="A9B7C6"/>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97"/>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314" name="Google Shape;1314;p97"/>
          <p:cNvSpPr txBox="1"/>
          <p:nvPr>
            <p:ph idx="1" type="body"/>
          </p:nvPr>
        </p:nvSpPr>
        <p:spPr>
          <a:xfrm>
            <a:off x="247376" y="942725"/>
            <a:ext cx="8428500" cy="3943200"/>
          </a:xfrm>
          <a:prstGeom prst="rect">
            <a:avLst/>
          </a:prstGeom>
        </p:spPr>
        <p:txBody>
          <a:bodyPr anchorCtr="0" anchor="t" bIns="45700" lIns="91425" spcFirstLastPara="1" rIns="91425" wrap="square" tIns="45700">
            <a:noAutofit/>
          </a:bodyPr>
          <a:lstStyle/>
          <a:p>
            <a:pPr indent="-317500" lvl="0" marL="457200" rtl="0" algn="l">
              <a:spcBef>
                <a:spcPts val="750"/>
              </a:spcBef>
              <a:spcAft>
                <a:spcPts val="0"/>
              </a:spcAft>
              <a:buSzPts val="1400"/>
              <a:buChar char="●"/>
            </a:pPr>
            <a:r>
              <a:rPr lang="en-IN" sz="1400">
                <a:highlight>
                  <a:srgbClr val="FFFFFF"/>
                </a:highlight>
              </a:rPr>
              <a:t>The ternary operator (?:) is a conditional statement similar to the if-else statement.</a:t>
            </a:r>
            <a:endParaRPr sz="1400">
              <a:highlight>
                <a:srgbClr val="FFFFFF"/>
              </a:highlight>
            </a:endParaRPr>
          </a:p>
          <a:p>
            <a:pPr indent="-317500" lvl="0" marL="457200" rtl="0" algn="l">
              <a:spcBef>
                <a:spcPts val="0"/>
              </a:spcBef>
              <a:spcAft>
                <a:spcPts val="0"/>
              </a:spcAft>
              <a:buSzPts val="1400"/>
              <a:buChar char="●"/>
            </a:pPr>
            <a:r>
              <a:rPr lang="en-IN" sz="1400">
                <a:highlight>
                  <a:srgbClr val="FFFFFF"/>
                </a:highlight>
              </a:rPr>
              <a:t>It is a one-liner replacement for the if-then-else statement.</a:t>
            </a:r>
            <a:endParaRPr sz="1400">
              <a:highlight>
                <a:srgbClr val="FFFFFF"/>
              </a:highlight>
            </a:endParaRPr>
          </a:p>
          <a:p>
            <a:pPr indent="-317500" lvl="0" marL="457200" rtl="0" algn="l">
              <a:spcBef>
                <a:spcPts val="0"/>
              </a:spcBef>
              <a:spcAft>
                <a:spcPts val="0"/>
              </a:spcAft>
              <a:buSzPts val="1400"/>
              <a:buChar char="●"/>
            </a:pPr>
            <a:r>
              <a:rPr lang="en-IN" sz="1400">
                <a:highlight>
                  <a:srgbClr val="FFFFFF"/>
                </a:highlight>
              </a:rPr>
              <a:t>It takes extremely less space and makes the code short.</a:t>
            </a:r>
            <a:endParaRPr sz="1400">
              <a:highlight>
                <a:srgbClr val="FFFFFF"/>
              </a:highlight>
            </a:endParaRPr>
          </a:p>
          <a:p>
            <a:pPr indent="0" lvl="0" marL="457200" rtl="0" algn="l">
              <a:spcBef>
                <a:spcPts val="750"/>
              </a:spcBef>
              <a:spcAft>
                <a:spcPts val="0"/>
              </a:spcAft>
              <a:buNone/>
            </a:pPr>
            <a:r>
              <a:rPr b="1" lang="en-IN" sz="1400">
                <a:highlight>
                  <a:srgbClr val="FFFFFF"/>
                </a:highlight>
              </a:rPr>
              <a:t>Syntax: </a:t>
            </a:r>
            <a:r>
              <a:rPr lang="en-IN" sz="1400">
                <a:highlight>
                  <a:srgbClr val="FFFFFF"/>
                </a:highlight>
              </a:rPr>
              <a:t>variable x = (expression) ? value if true: value if false</a:t>
            </a:r>
            <a:endParaRPr sz="1400">
              <a:highlight>
                <a:srgbClr val="FFFFFF"/>
              </a:highlight>
            </a:endParaRPr>
          </a:p>
          <a:p>
            <a:pPr indent="0" lvl="0" marL="0" rtl="0" algn="l">
              <a:spcBef>
                <a:spcPts val="750"/>
              </a:spcBef>
              <a:spcAft>
                <a:spcPts val="0"/>
              </a:spcAft>
              <a:buNone/>
            </a:pPr>
            <a:r>
              <a:t/>
            </a:r>
            <a:endParaRPr sz="1400">
              <a:highlight>
                <a:srgbClr val="FFFFFF"/>
              </a:highlight>
            </a:endParaRPr>
          </a:p>
          <a:p>
            <a:pPr indent="0" lvl="0" marL="457200" rtl="0" algn="l">
              <a:spcBef>
                <a:spcPts val="750"/>
              </a:spcBef>
              <a:spcAft>
                <a:spcPts val="0"/>
              </a:spcAft>
              <a:buNone/>
            </a:pPr>
            <a:r>
              <a:t/>
            </a:r>
            <a:endParaRPr sz="1400">
              <a:highlight>
                <a:srgbClr val="FFFFFF"/>
              </a:highlight>
            </a:endParaRPr>
          </a:p>
          <a:p>
            <a:pPr indent="0" lvl="0" marL="457200" rtl="0" algn="l">
              <a:spcBef>
                <a:spcPts val="750"/>
              </a:spcBef>
              <a:spcAft>
                <a:spcPts val="0"/>
              </a:spcAft>
              <a:buNone/>
            </a:pPr>
            <a:r>
              <a:t/>
            </a:r>
            <a:endParaRPr sz="1400">
              <a:highlight>
                <a:srgbClr val="FFFFFF"/>
              </a:highlight>
            </a:endParaRPr>
          </a:p>
          <a:p>
            <a:pPr indent="0" lvl="0" marL="0" rtl="0" algn="l">
              <a:spcBef>
                <a:spcPts val="750"/>
              </a:spcBef>
              <a:spcAft>
                <a:spcPts val="0"/>
              </a:spcAft>
              <a:buNone/>
            </a:pPr>
            <a:r>
              <a:t/>
            </a:r>
            <a:endParaRPr b="1" sz="1400">
              <a:highlight>
                <a:srgbClr val="FFFFFF"/>
              </a:highlight>
            </a:endParaRPr>
          </a:p>
        </p:txBody>
      </p:sp>
      <p:sp>
        <p:nvSpPr>
          <p:cNvPr id="1315" name="Google Shape;1315;p97"/>
          <p:cNvSpPr txBox="1"/>
          <p:nvPr>
            <p:ph type="title"/>
          </p:nvPr>
        </p:nvSpPr>
        <p:spPr>
          <a:xfrm>
            <a:off x="316679" y="121966"/>
            <a:ext cx="3735900" cy="382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Ternary Operator</a:t>
            </a:r>
            <a:endParaRPr/>
          </a:p>
        </p:txBody>
      </p:sp>
      <p:graphicFrame>
        <p:nvGraphicFramePr>
          <p:cNvPr id="1316" name="Google Shape;1316;p97"/>
          <p:cNvGraphicFramePr/>
          <p:nvPr/>
        </p:nvGraphicFramePr>
        <p:xfrm>
          <a:off x="1057150" y="2234575"/>
          <a:ext cx="3000000" cy="3000000"/>
        </p:xfrm>
        <a:graphic>
          <a:graphicData uri="http://schemas.openxmlformats.org/drawingml/2006/table">
            <a:tbl>
              <a:tblPr>
                <a:noFill/>
                <a:tableStyleId>{85707ADD-A2B3-4BE1-9A7F-40C5DCAC5219}</a:tableStyleId>
              </a:tblPr>
              <a:tblGrid>
                <a:gridCol w="3200150"/>
              </a:tblGrid>
              <a:tr h="1906825">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public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class</a:t>
                      </a:r>
                      <a:r>
                        <a:rPr b="1" lang="en-IN" sz="1000">
                          <a:solidFill>
                            <a:srgbClr val="FFFFFF"/>
                          </a:solidFill>
                          <a:highlight>
                            <a:srgbClr val="333333"/>
                          </a:highlight>
                          <a:latin typeface="Consolas"/>
                          <a:ea typeface="Consolas"/>
                          <a:cs typeface="Consolas"/>
                          <a:sym typeface="Consolas"/>
                        </a:rPr>
                        <a:t> </a:t>
                      </a:r>
                      <a:r>
                        <a:rPr b="1" lang="en-IN" sz="1000">
                          <a:solidFill>
                            <a:srgbClr val="FFFFAA"/>
                          </a:solidFill>
                          <a:highlight>
                            <a:srgbClr val="333333"/>
                          </a:highlight>
                          <a:latin typeface="Consolas"/>
                          <a:ea typeface="Consolas"/>
                          <a:cs typeface="Consolas"/>
                          <a:sym typeface="Consolas"/>
                        </a:rPr>
                        <a:t>Main</a:t>
                      </a:r>
                      <a:r>
                        <a:rPr b="1" lang="en-IN" sz="1000">
                          <a:solidFill>
                            <a:srgbClr val="FFFFFF"/>
                          </a:solidFill>
                          <a:highlight>
                            <a:srgbClr val="333333"/>
                          </a:highlight>
                          <a:latin typeface="Consolas"/>
                          <a:ea typeface="Consolas"/>
                          <a:cs typeface="Consolas"/>
                          <a:sym typeface="Consolas"/>
                        </a:rPr>
                        <a:t> {</a:t>
                      </a:r>
                      <a:br>
                        <a:rPr b="1" lang="en-IN" sz="1000">
                          <a:solidFill>
                            <a:srgbClr val="FFFFFF"/>
                          </a:solidFill>
                          <a:highlight>
                            <a:srgbClr val="333333"/>
                          </a:highlight>
                          <a:latin typeface="Consolas"/>
                          <a:ea typeface="Consolas"/>
                          <a:cs typeface="Consolas"/>
                          <a:sym typeface="Consolas"/>
                        </a:rPr>
                      </a:b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public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static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void</a:t>
                      </a:r>
                      <a:r>
                        <a:rPr b="1" lang="en-IN" sz="1000">
                          <a:solidFill>
                            <a:srgbClr val="FFFFFF"/>
                          </a:solidFill>
                          <a:highlight>
                            <a:srgbClr val="333333"/>
                          </a:highlight>
                          <a:latin typeface="Consolas"/>
                          <a:ea typeface="Consolas"/>
                          <a:cs typeface="Consolas"/>
                          <a:sym typeface="Consolas"/>
                        </a:rPr>
                        <a:t> </a:t>
                      </a:r>
                      <a:r>
                        <a:rPr b="1" lang="en-IN" sz="1000">
                          <a:solidFill>
                            <a:srgbClr val="FFFFAA"/>
                          </a:solidFill>
                          <a:highlight>
                            <a:srgbClr val="333333"/>
                          </a:highlight>
                          <a:latin typeface="Consolas"/>
                          <a:ea typeface="Consolas"/>
                          <a:cs typeface="Consolas"/>
                          <a:sym typeface="Consolas"/>
                        </a:rPr>
                        <a:t>main</a:t>
                      </a:r>
                      <a:r>
                        <a:rPr b="1" lang="en-IN" sz="1000">
                          <a:solidFill>
                            <a:srgbClr val="FFFFFF"/>
                          </a:solidFill>
                          <a:highlight>
                            <a:srgbClr val="333333"/>
                          </a:highlight>
                          <a:latin typeface="Consolas"/>
                          <a:ea typeface="Consolas"/>
                          <a:cs typeface="Consolas"/>
                          <a:sym typeface="Consolas"/>
                        </a:rPr>
                        <a:t>(String[] args)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x = </a:t>
                      </a:r>
                      <a:r>
                        <a:rPr b="1" lang="en-IN" sz="1000">
                          <a:solidFill>
                            <a:srgbClr val="D36363"/>
                          </a:solidFill>
                          <a:highlight>
                            <a:srgbClr val="333333"/>
                          </a:highlight>
                          <a:latin typeface="Consolas"/>
                          <a:ea typeface="Consolas"/>
                          <a:cs typeface="Consolas"/>
                          <a:sym typeface="Consolas"/>
                        </a:rPr>
                        <a:t>10</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y = </a:t>
                      </a:r>
                      <a:r>
                        <a:rPr b="1" lang="en-IN" sz="1000">
                          <a:solidFill>
                            <a:srgbClr val="D36363"/>
                          </a:solidFill>
                          <a:highlight>
                            <a:srgbClr val="333333"/>
                          </a:highlight>
                          <a:latin typeface="Consolas"/>
                          <a:ea typeface="Consolas"/>
                          <a:cs typeface="Consolas"/>
                          <a:sym typeface="Consolas"/>
                        </a:rPr>
                        <a:t>12</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maxValue = (x &gt; y) ? x : y;</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System.out.println(maxValue); </a:t>
                      </a:r>
                      <a:r>
                        <a:rPr b="1" lang="en-IN" sz="1000">
                          <a:solidFill>
                            <a:srgbClr val="888888"/>
                          </a:solidFill>
                          <a:highlight>
                            <a:srgbClr val="333333"/>
                          </a:highlight>
                          <a:latin typeface="Consolas"/>
                          <a:ea typeface="Consolas"/>
                          <a:cs typeface="Consolas"/>
                          <a:sym typeface="Consolas"/>
                        </a:rPr>
                        <a:t>//12</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a:t>
                      </a:r>
                      <a:endParaRPr b="1" sz="1000">
                        <a:solidFill>
                          <a:srgbClr val="A9B7C6"/>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98"/>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1322" name="Google Shape;1322;p98"/>
          <p:cNvSpPr txBox="1"/>
          <p:nvPr/>
        </p:nvSpPr>
        <p:spPr>
          <a:xfrm>
            <a:off x="385994" y="126216"/>
            <a:ext cx="42927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Hands-On Exercise 5</a:t>
            </a:r>
            <a:endParaRPr b="0" i="0" sz="2340" u="none" cap="none" strike="noStrike">
              <a:solidFill>
                <a:schemeClr val="lt1"/>
              </a:solidFill>
              <a:latin typeface="Proxima Nova"/>
              <a:ea typeface="Proxima Nova"/>
              <a:cs typeface="Proxima Nova"/>
              <a:sym typeface="Proxima Nova"/>
            </a:endParaRPr>
          </a:p>
        </p:txBody>
      </p:sp>
      <p:sp>
        <p:nvSpPr>
          <p:cNvPr id="1323" name="Google Shape;1323;p98"/>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4" name="Google Shape;1324;p98"/>
          <p:cNvSpPr txBox="1"/>
          <p:nvPr>
            <p:ph idx="1" type="body"/>
          </p:nvPr>
        </p:nvSpPr>
        <p:spPr>
          <a:xfrm>
            <a:off x="818401" y="1143569"/>
            <a:ext cx="7507200" cy="3291900"/>
          </a:xfrm>
          <a:prstGeom prst="rect">
            <a:avLst/>
          </a:prstGeom>
          <a:noFill/>
          <a:ln>
            <a:noFill/>
          </a:ln>
        </p:spPr>
        <p:txBody>
          <a:bodyPr anchorCtr="0" anchor="t" bIns="45700" lIns="91425" spcFirstLastPara="1" rIns="91425" wrap="square" tIns="45700">
            <a:noAutofit/>
          </a:bodyPr>
          <a:lstStyle/>
          <a:p>
            <a:pPr indent="-196850" lvl="0" marL="285750" rtl="0" algn="l">
              <a:lnSpc>
                <a:spcPct val="100000"/>
              </a:lnSpc>
              <a:spcBef>
                <a:spcPts val="1200"/>
              </a:spcBef>
              <a:spcAft>
                <a:spcPts val="0"/>
              </a:spcAft>
              <a:buClr>
                <a:schemeClr val="dk1"/>
              </a:buClr>
              <a:buSzPts val="1400"/>
              <a:buFont typeface="Arial"/>
              <a:buNone/>
            </a:pPr>
            <a:r>
              <a:rPr lang="en-IN" sz="1400"/>
              <a:t>Find the absolute value of a number using the ternary operator.</a:t>
            </a:r>
            <a:endParaRPr sz="14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99"/>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1330" name="Google Shape;1330;p99"/>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331" name="Google Shape;1331;p99"/>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332" name="Google Shape;1332;p99"/>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1333" name="Google Shape;1333;p99"/>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1334" name="Google Shape;1334;p99"/>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5" name="Google Shape;1335;p99"/>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6" name="Google Shape;1336;p99"/>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337" name="Google Shape;1337;p99"/>
          <p:cNvSpPr txBox="1"/>
          <p:nvPr/>
        </p:nvSpPr>
        <p:spPr>
          <a:xfrm>
            <a:off x="642167" y="622347"/>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8</a:t>
            </a:r>
            <a:r>
              <a:rPr lang="en-IN" sz="3600">
                <a:solidFill>
                  <a:srgbClr val="F5333F"/>
                </a:solidFill>
                <a:latin typeface="Proxima Nova"/>
                <a:ea typeface="Proxima Nova"/>
                <a:cs typeface="Proxima Nova"/>
                <a:sym typeface="Proxima Nova"/>
              </a:rPr>
              <a:t> (30 sec.) </a:t>
            </a:r>
            <a:endParaRPr b="0" sz="3600">
              <a:solidFill>
                <a:srgbClr val="F5333F"/>
              </a:solidFill>
              <a:latin typeface="Proxima Nova"/>
              <a:ea typeface="Proxima Nova"/>
              <a:cs typeface="Proxima Nova"/>
              <a:sym typeface="Proxima Nova"/>
            </a:endParaRPr>
          </a:p>
        </p:txBody>
      </p:sp>
      <p:sp>
        <p:nvSpPr>
          <p:cNvPr id="1338" name="Google Shape;1338;p99"/>
          <p:cNvSpPr txBox="1"/>
          <p:nvPr/>
        </p:nvSpPr>
        <p:spPr>
          <a:xfrm>
            <a:off x="6511924" y="4767263"/>
            <a:ext cx="20574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IN" sz="900">
                <a:solidFill>
                  <a:srgbClr val="FF0000"/>
                </a:solidFill>
                <a:latin typeface="Proxima Nova"/>
                <a:ea typeface="Proxima Nova"/>
                <a:cs typeface="Proxima Nova"/>
                <a:sym typeface="Proxima Nova"/>
              </a:rPr>
              <a:t>66</a:t>
            </a:r>
            <a:endParaRPr/>
          </a:p>
        </p:txBody>
      </p:sp>
      <p:pic>
        <p:nvPicPr>
          <p:cNvPr id="1339" name="Google Shape;1339;p99"/>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1340" name="Google Shape;1340;p99"/>
          <p:cNvSpPr txBox="1"/>
          <p:nvPr/>
        </p:nvSpPr>
        <p:spPr>
          <a:xfrm>
            <a:off x="779325" y="1696825"/>
            <a:ext cx="6879900" cy="2876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Suppose you are designing a colour detector that prints the name of an input colour. There can be only two colours: black and white. If the input colour is black, then you need to print ‘black’, and if the input colour is white, then you need to print ‘white’. Which of the following would be the best to use?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If statement</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If-else statement</a:t>
            </a:r>
            <a:endParaRPr sz="1800">
              <a:latin typeface="Calibri"/>
              <a:ea typeface="Calibri"/>
              <a:cs typeface="Calibri"/>
              <a:sym typeface="Calibri"/>
            </a:endParaRPr>
          </a:p>
          <a:p>
            <a:pPr indent="-342900" lvl="0" marL="800100" marR="0" rtl="0" algn="l">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Switch-case statement</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1200"/>
              </a:spcAft>
              <a:buClr>
                <a:schemeClr val="dk1"/>
              </a:buClr>
              <a:buSzPts val="1800"/>
              <a:buFont typeface="Calibri"/>
              <a:buAutoNum type="arabicPeriod"/>
            </a:pPr>
            <a:r>
              <a:rPr lang="en-IN" sz="1800">
                <a:solidFill>
                  <a:schemeClr val="dk1"/>
                </a:solidFill>
                <a:latin typeface="Calibri"/>
                <a:ea typeface="Calibri"/>
                <a:cs typeface="Calibri"/>
                <a:sym typeface="Calibri"/>
              </a:rPr>
              <a:t>Ternary operator</a:t>
            </a:r>
            <a:endParaRPr sz="1800">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100"/>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1346" name="Google Shape;1346;p100"/>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347" name="Google Shape;1347;p100"/>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348" name="Google Shape;1348;p100"/>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1349" name="Google Shape;1349;p100"/>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1350" name="Google Shape;1350;p100"/>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1" name="Google Shape;1351;p100"/>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2" name="Google Shape;1352;p100"/>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353" name="Google Shape;1353;p100"/>
          <p:cNvSpPr txBox="1"/>
          <p:nvPr/>
        </p:nvSpPr>
        <p:spPr>
          <a:xfrm>
            <a:off x="691742" y="207097"/>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8</a:t>
            </a:r>
            <a:r>
              <a:rPr lang="en-IN" sz="3600">
                <a:solidFill>
                  <a:srgbClr val="F5333F"/>
                </a:solidFill>
                <a:latin typeface="Proxima Nova"/>
                <a:ea typeface="Proxima Nova"/>
                <a:cs typeface="Proxima Nova"/>
                <a:sym typeface="Proxima Nova"/>
              </a:rPr>
              <a:t> (Answer) </a:t>
            </a:r>
            <a:endParaRPr b="0" sz="3600">
              <a:solidFill>
                <a:srgbClr val="F5333F"/>
              </a:solidFill>
              <a:latin typeface="Proxima Nova"/>
              <a:ea typeface="Proxima Nova"/>
              <a:cs typeface="Proxima Nova"/>
              <a:sym typeface="Proxima Nova"/>
            </a:endParaRPr>
          </a:p>
        </p:txBody>
      </p:sp>
      <p:sp>
        <p:nvSpPr>
          <p:cNvPr id="1354" name="Google Shape;1354;p100"/>
          <p:cNvSpPr txBox="1"/>
          <p:nvPr/>
        </p:nvSpPr>
        <p:spPr>
          <a:xfrm>
            <a:off x="6511924" y="4767263"/>
            <a:ext cx="20574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IN" sz="900">
                <a:solidFill>
                  <a:srgbClr val="FF0000"/>
                </a:solidFill>
                <a:latin typeface="Proxima Nova"/>
                <a:ea typeface="Proxima Nova"/>
                <a:cs typeface="Proxima Nova"/>
                <a:sym typeface="Proxima Nova"/>
              </a:rPr>
              <a:t>67</a:t>
            </a:r>
            <a:endParaRPr/>
          </a:p>
        </p:txBody>
      </p:sp>
      <p:pic>
        <p:nvPicPr>
          <p:cNvPr id="1355" name="Google Shape;1355;p100"/>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1356" name="Google Shape;1356;p100"/>
          <p:cNvSpPr txBox="1"/>
          <p:nvPr/>
        </p:nvSpPr>
        <p:spPr>
          <a:xfrm>
            <a:off x="779325" y="1349800"/>
            <a:ext cx="6879900" cy="2876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Suppose y</a:t>
            </a:r>
            <a:r>
              <a:rPr lang="en-IN" sz="1800">
                <a:solidFill>
                  <a:schemeClr val="dk1"/>
                </a:solidFill>
                <a:latin typeface="Calibri"/>
                <a:ea typeface="Calibri"/>
                <a:cs typeface="Calibri"/>
                <a:sym typeface="Calibri"/>
              </a:rPr>
              <a:t>ou are designing a colour detector that prints the name of an input colour. There can be only two colours: black and white. If the input colour is black, then you need to print ‘black’, and if the input colour is white, then you need to print ‘white’. Which of the following would be the best to use?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If statement</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0"/>
              </a:spcAft>
              <a:buClr>
                <a:srgbClr val="FF0000"/>
              </a:buClr>
              <a:buSzPts val="1800"/>
              <a:buFont typeface="Calibri"/>
              <a:buAutoNum type="arabicPeriod"/>
            </a:pPr>
            <a:r>
              <a:rPr b="1" lang="en-IN" sz="1800">
                <a:solidFill>
                  <a:srgbClr val="FF0000"/>
                </a:solidFill>
                <a:latin typeface="Calibri"/>
                <a:ea typeface="Calibri"/>
                <a:cs typeface="Calibri"/>
                <a:sym typeface="Calibri"/>
              </a:rPr>
              <a:t>I</a:t>
            </a:r>
            <a:r>
              <a:rPr b="1" lang="en-IN" sz="1800">
                <a:solidFill>
                  <a:srgbClr val="FF0000"/>
                </a:solidFill>
                <a:latin typeface="Calibri"/>
                <a:ea typeface="Calibri"/>
                <a:cs typeface="Calibri"/>
                <a:sym typeface="Calibri"/>
              </a:rPr>
              <a:t>f-else statement</a:t>
            </a:r>
            <a:endParaRPr b="1" sz="1800">
              <a:solidFill>
                <a:srgbClr val="FF0000"/>
              </a:solidFill>
              <a:latin typeface="Calibri"/>
              <a:ea typeface="Calibri"/>
              <a:cs typeface="Calibri"/>
              <a:sym typeface="Calibri"/>
            </a:endParaRPr>
          </a:p>
          <a:p>
            <a:pPr indent="-342900" lvl="0" marL="800100" marR="0" rtl="0" algn="l">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S</a:t>
            </a:r>
            <a:r>
              <a:rPr lang="en-IN" sz="1800">
                <a:solidFill>
                  <a:schemeClr val="dk1"/>
                </a:solidFill>
                <a:latin typeface="Calibri"/>
                <a:ea typeface="Calibri"/>
                <a:cs typeface="Calibri"/>
                <a:sym typeface="Calibri"/>
              </a:rPr>
              <a:t>witch-case statement</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1200"/>
              </a:spcAft>
              <a:buClr>
                <a:srgbClr val="FF0000"/>
              </a:buClr>
              <a:buSzPts val="1800"/>
              <a:buFont typeface="Calibri"/>
              <a:buAutoNum type="arabicPeriod"/>
            </a:pPr>
            <a:r>
              <a:rPr b="1" lang="en-IN" sz="1800">
                <a:solidFill>
                  <a:srgbClr val="FF0000"/>
                </a:solidFill>
                <a:latin typeface="Calibri"/>
                <a:ea typeface="Calibri"/>
                <a:cs typeface="Calibri"/>
                <a:sym typeface="Calibri"/>
              </a:rPr>
              <a:t>Ternary operator</a:t>
            </a:r>
            <a:endParaRPr b="1" sz="1800">
              <a:solidFill>
                <a:srgbClr val="FF0000"/>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101"/>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1362" name="Google Shape;1362;p101"/>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363" name="Google Shape;1363;p101"/>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364" name="Google Shape;1364;p101"/>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1365" name="Google Shape;1365;p101"/>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1366" name="Google Shape;1366;p101"/>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7" name="Google Shape;1367;p101"/>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8" name="Google Shape;1368;p101"/>
          <p:cNvSpPr/>
          <p:nvPr/>
        </p:nvSpPr>
        <p:spPr>
          <a:xfrm>
            <a:off x="21649"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369" name="Google Shape;1369;p101"/>
          <p:cNvSpPr txBox="1"/>
          <p:nvPr/>
        </p:nvSpPr>
        <p:spPr>
          <a:xfrm>
            <a:off x="642167" y="622347"/>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9</a:t>
            </a:r>
            <a:r>
              <a:rPr lang="en-IN" sz="3600">
                <a:solidFill>
                  <a:srgbClr val="F5333F"/>
                </a:solidFill>
                <a:latin typeface="Proxima Nova"/>
                <a:ea typeface="Proxima Nova"/>
                <a:cs typeface="Proxima Nova"/>
                <a:sym typeface="Proxima Nova"/>
              </a:rPr>
              <a:t> (30 sec.) </a:t>
            </a:r>
            <a:endParaRPr b="0" sz="3600">
              <a:solidFill>
                <a:srgbClr val="F5333F"/>
              </a:solidFill>
              <a:latin typeface="Proxima Nova"/>
              <a:ea typeface="Proxima Nova"/>
              <a:cs typeface="Proxima Nova"/>
              <a:sym typeface="Proxima Nova"/>
            </a:endParaRPr>
          </a:p>
        </p:txBody>
      </p:sp>
      <p:sp>
        <p:nvSpPr>
          <p:cNvPr id="1370" name="Google Shape;1370;p101"/>
          <p:cNvSpPr txBox="1"/>
          <p:nvPr/>
        </p:nvSpPr>
        <p:spPr>
          <a:xfrm>
            <a:off x="6511924" y="4767263"/>
            <a:ext cx="20574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IN" sz="900">
                <a:solidFill>
                  <a:srgbClr val="FF0000"/>
                </a:solidFill>
                <a:latin typeface="Proxima Nova"/>
                <a:ea typeface="Proxima Nova"/>
                <a:cs typeface="Proxima Nova"/>
                <a:sym typeface="Proxima Nova"/>
              </a:rPr>
              <a:t>68</a:t>
            </a:r>
            <a:endParaRPr/>
          </a:p>
        </p:txBody>
      </p:sp>
      <p:pic>
        <p:nvPicPr>
          <p:cNvPr id="1371" name="Google Shape;1371;p101"/>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1372" name="Google Shape;1372;p101"/>
          <p:cNvSpPr txBox="1"/>
          <p:nvPr/>
        </p:nvSpPr>
        <p:spPr>
          <a:xfrm>
            <a:off x="779325" y="1696825"/>
            <a:ext cx="6879900" cy="2876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A program needs to make a decision based on the value of an expression. </a:t>
            </a:r>
            <a:r>
              <a:rPr lang="en-IN" sz="1800">
                <a:solidFill>
                  <a:schemeClr val="dk1"/>
                </a:solidFill>
                <a:highlight>
                  <a:srgbClr val="F4CCCC"/>
                </a:highlight>
                <a:latin typeface="Calibri"/>
                <a:ea typeface="Calibri"/>
                <a:cs typeface="Calibri"/>
                <a:sym typeface="Calibri"/>
              </a:rPr>
              <a:t>Which of the following would be the best to use</a:t>
            </a:r>
            <a:r>
              <a:rPr lang="en-IN" sz="1800">
                <a:solidFill>
                  <a:schemeClr val="dk1"/>
                </a:solidFill>
                <a:latin typeface="Calibri"/>
                <a:ea typeface="Calibri"/>
                <a:cs typeface="Calibri"/>
                <a:sym typeface="Calibri"/>
              </a:rPr>
              <a:t> for the program?</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If statement</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I</a:t>
            </a:r>
            <a:r>
              <a:rPr lang="en-IN" sz="1800">
                <a:latin typeface="Calibri"/>
                <a:ea typeface="Calibri"/>
                <a:cs typeface="Calibri"/>
                <a:sym typeface="Calibri"/>
              </a:rPr>
              <a:t>f-else statement</a:t>
            </a:r>
            <a:endParaRPr sz="1800">
              <a:latin typeface="Calibri"/>
              <a:ea typeface="Calibri"/>
              <a:cs typeface="Calibri"/>
              <a:sym typeface="Calibri"/>
            </a:endParaRPr>
          </a:p>
          <a:p>
            <a:pPr indent="-342900" lvl="0" marL="800100" marR="0" rtl="0" algn="l">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S</a:t>
            </a:r>
            <a:r>
              <a:rPr lang="en-IN" sz="1800">
                <a:solidFill>
                  <a:schemeClr val="dk1"/>
                </a:solidFill>
                <a:latin typeface="Calibri"/>
                <a:ea typeface="Calibri"/>
                <a:cs typeface="Calibri"/>
                <a:sym typeface="Calibri"/>
              </a:rPr>
              <a:t>witch-case statement</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1200"/>
              </a:spcAft>
              <a:buClr>
                <a:schemeClr val="dk1"/>
              </a:buClr>
              <a:buSzPts val="1800"/>
              <a:buFont typeface="Calibri"/>
              <a:buAutoNum type="arabicPeriod"/>
            </a:pPr>
            <a:r>
              <a:rPr lang="en-IN" sz="1800">
                <a:solidFill>
                  <a:schemeClr val="dk1"/>
                </a:solidFill>
                <a:latin typeface="Calibri"/>
                <a:ea typeface="Calibri"/>
                <a:cs typeface="Calibri"/>
                <a:sym typeface="Calibri"/>
              </a:rPr>
              <a:t>Ternary operator</a:t>
            </a:r>
            <a:endParaRPr sz="1800">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102"/>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1378" name="Google Shape;1378;p102"/>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379" name="Google Shape;1379;p102"/>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380" name="Google Shape;1380;p102"/>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1381" name="Google Shape;1381;p102"/>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1382" name="Google Shape;1382;p102"/>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3" name="Google Shape;1383;p102"/>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4" name="Google Shape;1384;p102"/>
          <p:cNvSpPr/>
          <p:nvPr/>
        </p:nvSpPr>
        <p:spPr>
          <a:xfrm>
            <a:off x="21649"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385" name="Google Shape;1385;p102"/>
          <p:cNvSpPr txBox="1"/>
          <p:nvPr/>
        </p:nvSpPr>
        <p:spPr>
          <a:xfrm>
            <a:off x="642167" y="622347"/>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9</a:t>
            </a:r>
            <a:r>
              <a:rPr lang="en-IN" sz="3600">
                <a:solidFill>
                  <a:srgbClr val="F5333F"/>
                </a:solidFill>
                <a:latin typeface="Proxima Nova"/>
                <a:ea typeface="Proxima Nova"/>
                <a:cs typeface="Proxima Nova"/>
                <a:sym typeface="Proxima Nova"/>
              </a:rPr>
              <a:t> (Answer) </a:t>
            </a:r>
            <a:endParaRPr b="0" sz="3600">
              <a:solidFill>
                <a:srgbClr val="F5333F"/>
              </a:solidFill>
              <a:latin typeface="Proxima Nova"/>
              <a:ea typeface="Proxima Nova"/>
              <a:cs typeface="Proxima Nova"/>
              <a:sym typeface="Proxima Nova"/>
            </a:endParaRPr>
          </a:p>
        </p:txBody>
      </p:sp>
      <p:sp>
        <p:nvSpPr>
          <p:cNvPr id="1386" name="Google Shape;1386;p102"/>
          <p:cNvSpPr txBox="1"/>
          <p:nvPr/>
        </p:nvSpPr>
        <p:spPr>
          <a:xfrm>
            <a:off x="6511924" y="4767263"/>
            <a:ext cx="2057400" cy="274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IN" sz="900">
                <a:solidFill>
                  <a:srgbClr val="FF0000"/>
                </a:solidFill>
                <a:latin typeface="Proxima Nova"/>
                <a:ea typeface="Proxima Nova"/>
                <a:cs typeface="Proxima Nova"/>
                <a:sym typeface="Proxima Nova"/>
              </a:rPr>
              <a:t>69</a:t>
            </a:r>
            <a:endParaRPr/>
          </a:p>
        </p:txBody>
      </p:sp>
      <p:pic>
        <p:nvPicPr>
          <p:cNvPr id="1387" name="Google Shape;1387;p102"/>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1388" name="Google Shape;1388;p102"/>
          <p:cNvSpPr txBox="1"/>
          <p:nvPr/>
        </p:nvSpPr>
        <p:spPr>
          <a:xfrm>
            <a:off x="779325" y="1696825"/>
            <a:ext cx="6879900" cy="2876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A program needs to make a decision based on the value of an expression. Which of the following would be the best to use for the program?</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If statement</a:t>
            </a:r>
            <a:endParaRPr sz="1800">
              <a:solidFill>
                <a:schemeClr val="dk1"/>
              </a:solidFill>
              <a:latin typeface="Calibri"/>
              <a:ea typeface="Calibri"/>
              <a:cs typeface="Calibri"/>
              <a:sym typeface="Calibri"/>
            </a:endParaRPr>
          </a:p>
          <a:p>
            <a:pPr indent="-342900" lvl="0" marL="800100" marR="0" rtl="0" algn="l">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I</a:t>
            </a:r>
            <a:r>
              <a:rPr lang="en-IN" sz="1800">
                <a:latin typeface="Calibri"/>
                <a:ea typeface="Calibri"/>
                <a:cs typeface="Calibri"/>
                <a:sym typeface="Calibri"/>
              </a:rPr>
              <a:t>f-else statement</a:t>
            </a:r>
            <a:endParaRPr sz="1800">
              <a:latin typeface="Calibri"/>
              <a:ea typeface="Calibri"/>
              <a:cs typeface="Calibri"/>
              <a:sym typeface="Calibri"/>
            </a:endParaRPr>
          </a:p>
          <a:p>
            <a:pPr indent="-342900" lvl="0" marL="800100" marR="0" rtl="0" algn="l">
              <a:lnSpc>
                <a:spcPct val="100000"/>
              </a:lnSpc>
              <a:spcBef>
                <a:spcPts val="1200"/>
              </a:spcBef>
              <a:spcAft>
                <a:spcPts val="0"/>
              </a:spcAft>
              <a:buClr>
                <a:srgbClr val="FF0000"/>
              </a:buClr>
              <a:buSzPts val="1800"/>
              <a:buFont typeface="Calibri"/>
              <a:buAutoNum type="arabicPeriod"/>
            </a:pPr>
            <a:r>
              <a:rPr b="1" lang="en-IN" sz="1800">
                <a:solidFill>
                  <a:srgbClr val="FF0000"/>
                </a:solidFill>
                <a:latin typeface="Calibri"/>
                <a:ea typeface="Calibri"/>
                <a:cs typeface="Calibri"/>
                <a:sym typeface="Calibri"/>
              </a:rPr>
              <a:t>S</a:t>
            </a:r>
            <a:r>
              <a:rPr b="1" lang="en-IN" sz="1800">
                <a:solidFill>
                  <a:srgbClr val="FF0000"/>
                </a:solidFill>
                <a:latin typeface="Calibri"/>
                <a:ea typeface="Calibri"/>
                <a:cs typeface="Calibri"/>
                <a:sym typeface="Calibri"/>
              </a:rPr>
              <a:t>witch-case statement</a:t>
            </a:r>
            <a:endParaRPr b="1" sz="1800">
              <a:solidFill>
                <a:srgbClr val="FF0000"/>
              </a:solidFill>
              <a:latin typeface="Calibri"/>
              <a:ea typeface="Calibri"/>
              <a:cs typeface="Calibri"/>
              <a:sym typeface="Calibri"/>
            </a:endParaRPr>
          </a:p>
          <a:p>
            <a:pPr indent="-342900" lvl="0" marL="800100" marR="0" rtl="0" algn="l">
              <a:lnSpc>
                <a:spcPct val="100000"/>
              </a:lnSpc>
              <a:spcBef>
                <a:spcPts val="1200"/>
              </a:spcBef>
              <a:spcAft>
                <a:spcPts val="1200"/>
              </a:spcAft>
              <a:buClr>
                <a:schemeClr val="dk1"/>
              </a:buClr>
              <a:buSzPts val="1800"/>
              <a:buFont typeface="Calibri"/>
              <a:buAutoNum type="arabicPeriod"/>
            </a:pPr>
            <a:r>
              <a:rPr lang="en-IN" sz="1800">
                <a:solidFill>
                  <a:schemeClr val="dk1"/>
                </a:solidFill>
                <a:latin typeface="Calibri"/>
                <a:ea typeface="Calibri"/>
                <a:cs typeface="Calibri"/>
                <a:sym typeface="Calibri"/>
              </a:rPr>
              <a:t>Ternary operator</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40"/>
          <p:cNvSpPr txBox="1"/>
          <p:nvPr>
            <p:ph type="title"/>
          </p:nvPr>
        </p:nvSpPr>
        <p:spPr>
          <a:xfrm>
            <a:off x="467251" y="116125"/>
            <a:ext cx="6721200" cy="562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IN"/>
              <a:t>Yesterday’s Homework Solution</a:t>
            </a:r>
            <a:endParaRPr/>
          </a:p>
        </p:txBody>
      </p:sp>
      <p:sp>
        <p:nvSpPr>
          <p:cNvPr id="687" name="Google Shape;687;p4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688" name="Google Shape;688;p40"/>
          <p:cNvSpPr txBox="1"/>
          <p:nvPr/>
        </p:nvSpPr>
        <p:spPr>
          <a:xfrm>
            <a:off x="387150" y="678625"/>
            <a:ext cx="8369700" cy="219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0" i="0" sz="1600" u="none" cap="none" strike="noStrike">
              <a:solidFill>
                <a:srgbClr val="FFFFFF"/>
              </a:solidFill>
              <a:latin typeface="Arial"/>
              <a:ea typeface="Arial"/>
              <a:cs typeface="Arial"/>
              <a:sym typeface="Arial"/>
            </a:endParaRPr>
          </a:p>
        </p:txBody>
      </p:sp>
      <p:graphicFrame>
        <p:nvGraphicFramePr>
          <p:cNvPr id="689" name="Google Shape;689;p40"/>
          <p:cNvGraphicFramePr/>
          <p:nvPr/>
        </p:nvGraphicFramePr>
        <p:xfrm>
          <a:off x="1012600" y="858875"/>
          <a:ext cx="3000000" cy="3000000"/>
        </p:xfrm>
        <a:graphic>
          <a:graphicData uri="http://schemas.openxmlformats.org/drawingml/2006/table">
            <a:tbl>
              <a:tblPr>
                <a:noFill/>
                <a:tableStyleId>{85707ADD-A2B3-4BE1-9A7F-40C5DCAC5219}</a:tableStyleId>
              </a:tblPr>
              <a:tblGrid>
                <a:gridCol w="5889650"/>
              </a:tblGrid>
              <a:tr h="12700">
                <a:tc>
                  <a:txBody>
                    <a:bodyPr/>
                    <a:lstStyle/>
                    <a:p>
                      <a:pPr indent="0" lvl="0" marL="0" rtl="0" algn="l">
                        <a:lnSpc>
                          <a:spcPct val="115000"/>
                        </a:lnSpc>
                        <a:spcBef>
                          <a:spcPts val="0"/>
                        </a:spcBef>
                        <a:spcAft>
                          <a:spcPts val="0"/>
                        </a:spcAft>
                        <a:buNone/>
                      </a:pPr>
                      <a:r>
                        <a:rPr lang="en-IN" sz="1000">
                          <a:solidFill>
                            <a:srgbClr val="FCC28C"/>
                          </a:solidFill>
                          <a:highlight>
                            <a:srgbClr val="333333"/>
                          </a:highlight>
                          <a:latin typeface="Consolas"/>
                          <a:ea typeface="Consolas"/>
                          <a:cs typeface="Consolas"/>
                          <a:sym typeface="Consolas"/>
                        </a:rPr>
                        <a:t>package</a:t>
                      </a:r>
                      <a:r>
                        <a:rPr lang="en-IN" sz="1000">
                          <a:solidFill>
                            <a:srgbClr val="FFFFFF"/>
                          </a:solidFill>
                          <a:highlight>
                            <a:srgbClr val="333333"/>
                          </a:highlight>
                          <a:latin typeface="Consolas"/>
                          <a:ea typeface="Consolas"/>
                          <a:cs typeface="Consolas"/>
                          <a:sym typeface="Consolas"/>
                        </a:rPr>
                        <a:t> com.company;</a:t>
                      </a:r>
                      <a:br>
                        <a:rPr lang="en-IN" sz="1000">
                          <a:solidFill>
                            <a:srgbClr val="FFFFFF"/>
                          </a:solidFill>
                          <a:highlight>
                            <a:srgbClr val="333333"/>
                          </a:highlight>
                          <a:latin typeface="Consolas"/>
                          <a:ea typeface="Consolas"/>
                          <a:cs typeface="Consolas"/>
                          <a:sym typeface="Consolas"/>
                        </a:rPr>
                      </a:br>
                      <a:r>
                        <a:rPr lang="en-IN" sz="1000">
                          <a:solidFill>
                            <a:srgbClr val="FCC28C"/>
                          </a:solidFill>
                          <a:highlight>
                            <a:srgbClr val="333333"/>
                          </a:highlight>
                          <a:latin typeface="Consolas"/>
                          <a:ea typeface="Consolas"/>
                          <a:cs typeface="Consolas"/>
                          <a:sym typeface="Consolas"/>
                        </a:rPr>
                        <a:t>import</a:t>
                      </a:r>
                      <a:r>
                        <a:rPr lang="en-IN" sz="1000">
                          <a:solidFill>
                            <a:srgbClr val="FFFFFF"/>
                          </a:solidFill>
                          <a:highlight>
                            <a:srgbClr val="333333"/>
                          </a:highlight>
                          <a:latin typeface="Consolas"/>
                          <a:ea typeface="Consolas"/>
                          <a:cs typeface="Consolas"/>
                          <a:sym typeface="Consolas"/>
                        </a:rPr>
                        <a:t> java.util.Scanner;</a:t>
                      </a:r>
                      <a:br>
                        <a:rPr lang="en-IN" sz="1000">
                          <a:solidFill>
                            <a:srgbClr val="FFFFFF"/>
                          </a:solidFill>
                          <a:highlight>
                            <a:srgbClr val="333333"/>
                          </a:highlight>
                          <a:latin typeface="Consolas"/>
                          <a:ea typeface="Consolas"/>
                          <a:cs typeface="Consolas"/>
                          <a:sym typeface="Consolas"/>
                        </a:rPr>
                      </a:br>
                      <a:r>
                        <a:rPr lang="en-IN" sz="1000">
                          <a:solidFill>
                            <a:srgbClr val="FCC28C"/>
                          </a:solidFill>
                          <a:highlight>
                            <a:srgbClr val="333333"/>
                          </a:highlight>
                          <a:latin typeface="Consolas"/>
                          <a:ea typeface="Consolas"/>
                          <a:cs typeface="Consolas"/>
                          <a:sym typeface="Consolas"/>
                        </a:rPr>
                        <a:t>public</a:t>
                      </a: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class</a:t>
                      </a:r>
                      <a:r>
                        <a:rPr lang="en-IN" sz="1000">
                          <a:solidFill>
                            <a:srgbClr val="FFFFFF"/>
                          </a:solidFill>
                          <a:highlight>
                            <a:srgbClr val="333333"/>
                          </a:highlight>
                          <a:latin typeface="Consolas"/>
                          <a:ea typeface="Consolas"/>
                          <a:cs typeface="Consolas"/>
                          <a:sym typeface="Consolas"/>
                        </a:rPr>
                        <a:t> </a:t>
                      </a:r>
                      <a:r>
                        <a:rPr lang="en-IN" sz="1000">
                          <a:solidFill>
                            <a:srgbClr val="FFFFAA"/>
                          </a:solidFill>
                          <a:highlight>
                            <a:srgbClr val="333333"/>
                          </a:highlight>
                          <a:latin typeface="Consolas"/>
                          <a:ea typeface="Consolas"/>
                          <a:cs typeface="Consolas"/>
                          <a:sym typeface="Consolas"/>
                        </a:rPr>
                        <a:t>Main</a:t>
                      </a:r>
                      <a:r>
                        <a:rPr lang="en-IN" sz="1000">
                          <a:solidFill>
                            <a:srgbClr val="FFFFFF"/>
                          </a:solidFill>
                          <a:highlight>
                            <a:srgbClr val="333333"/>
                          </a:highlight>
                          <a:latin typeface="Consolas"/>
                          <a:ea typeface="Consolas"/>
                          <a:cs typeface="Consolas"/>
                          <a:sym typeface="Consolas"/>
                        </a:rPr>
                        <a:t> {</a:t>
                      </a:r>
                      <a:br>
                        <a:rPr lang="en-IN" sz="1000">
                          <a:solidFill>
                            <a:srgbClr val="FFFFFF"/>
                          </a:solidFill>
                          <a:highlight>
                            <a:srgbClr val="333333"/>
                          </a:highlight>
                          <a:latin typeface="Consolas"/>
                          <a:ea typeface="Consolas"/>
                          <a:cs typeface="Consolas"/>
                          <a:sym typeface="Consolas"/>
                        </a:rPr>
                      </a:b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public</a:t>
                      </a: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static</a:t>
                      </a: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void</a:t>
                      </a:r>
                      <a:r>
                        <a:rPr lang="en-IN" sz="1000">
                          <a:solidFill>
                            <a:srgbClr val="FFFFFF"/>
                          </a:solidFill>
                          <a:highlight>
                            <a:srgbClr val="333333"/>
                          </a:highlight>
                          <a:latin typeface="Consolas"/>
                          <a:ea typeface="Consolas"/>
                          <a:cs typeface="Consolas"/>
                          <a:sym typeface="Consolas"/>
                        </a:rPr>
                        <a:t> </a:t>
                      </a:r>
                      <a:r>
                        <a:rPr lang="en-IN" sz="1000">
                          <a:solidFill>
                            <a:srgbClr val="FFFFAA"/>
                          </a:solidFill>
                          <a:highlight>
                            <a:srgbClr val="333333"/>
                          </a:highlight>
                          <a:latin typeface="Consolas"/>
                          <a:ea typeface="Consolas"/>
                          <a:cs typeface="Consolas"/>
                          <a:sym typeface="Consolas"/>
                        </a:rPr>
                        <a:t>main</a:t>
                      </a:r>
                      <a:r>
                        <a:rPr lang="en-IN" sz="1000">
                          <a:solidFill>
                            <a:srgbClr val="FFFFFF"/>
                          </a:solidFill>
                          <a:highlight>
                            <a:srgbClr val="333333"/>
                          </a:highlight>
                          <a:latin typeface="Consolas"/>
                          <a:ea typeface="Consolas"/>
                          <a:cs typeface="Consolas"/>
                          <a:sym typeface="Consolas"/>
                        </a:rPr>
                        <a:t>(String args[]) {</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Scanner sc = </a:t>
                      </a:r>
                      <a:r>
                        <a:rPr lang="en-IN" sz="1000">
                          <a:solidFill>
                            <a:srgbClr val="FCC28C"/>
                          </a:solidFill>
                          <a:highlight>
                            <a:srgbClr val="333333"/>
                          </a:highlight>
                          <a:latin typeface="Consolas"/>
                          <a:ea typeface="Consolas"/>
                          <a:cs typeface="Consolas"/>
                          <a:sym typeface="Consolas"/>
                        </a:rPr>
                        <a:t>new</a:t>
                      </a:r>
                      <a:r>
                        <a:rPr lang="en-IN" sz="1000">
                          <a:solidFill>
                            <a:srgbClr val="FFFFFF"/>
                          </a:solidFill>
                          <a:highlight>
                            <a:srgbClr val="333333"/>
                          </a:highlight>
                          <a:latin typeface="Consolas"/>
                          <a:ea typeface="Consolas"/>
                          <a:cs typeface="Consolas"/>
                          <a:sym typeface="Consolas"/>
                        </a:rPr>
                        <a:t> Scanner(System.in);</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int</a:t>
                      </a:r>
                      <a:r>
                        <a:rPr lang="en-IN" sz="1000">
                          <a:solidFill>
                            <a:srgbClr val="FFFFFF"/>
                          </a:solidFill>
                          <a:highlight>
                            <a:srgbClr val="333333"/>
                          </a:highlight>
                          <a:latin typeface="Consolas"/>
                          <a:ea typeface="Consolas"/>
                          <a:cs typeface="Consolas"/>
                          <a:sym typeface="Consolas"/>
                        </a:rPr>
                        <a:t> assetTrackingNumber = sc.nextInt();</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String assetName = sc.next();</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r>
                        <a:rPr lang="en-IN" sz="1000">
                          <a:solidFill>
                            <a:srgbClr val="FCC28C"/>
                          </a:solidFill>
                          <a:highlight>
                            <a:srgbClr val="333333"/>
                          </a:highlight>
                          <a:latin typeface="Consolas"/>
                          <a:ea typeface="Consolas"/>
                          <a:cs typeface="Consolas"/>
                          <a:sym typeface="Consolas"/>
                        </a:rPr>
                        <a:t>float</a:t>
                      </a:r>
                      <a:r>
                        <a:rPr lang="en-IN" sz="1000">
                          <a:solidFill>
                            <a:srgbClr val="FFFFFF"/>
                          </a:solidFill>
                          <a:highlight>
                            <a:srgbClr val="333333"/>
                          </a:highlight>
                          <a:latin typeface="Consolas"/>
                          <a:ea typeface="Consolas"/>
                          <a:cs typeface="Consolas"/>
                          <a:sym typeface="Consolas"/>
                        </a:rPr>
                        <a:t> assetValue = sc.nextFloat();</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System.out.println(assetTrackingNumber);</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System.out.println(assetName);</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System.out.println(assetValue);</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    }</a:t>
                      </a:r>
                      <a:br>
                        <a:rPr lang="en-IN" sz="1000">
                          <a:solidFill>
                            <a:srgbClr val="FFFFFF"/>
                          </a:solidFill>
                          <a:highlight>
                            <a:srgbClr val="333333"/>
                          </a:highlight>
                          <a:latin typeface="Consolas"/>
                          <a:ea typeface="Consolas"/>
                          <a:cs typeface="Consolas"/>
                          <a:sym typeface="Consolas"/>
                        </a:rPr>
                      </a:br>
                      <a:r>
                        <a:rPr lang="en-IN" sz="1000">
                          <a:solidFill>
                            <a:srgbClr val="FFFFFF"/>
                          </a:solidFill>
                          <a:highlight>
                            <a:srgbClr val="333333"/>
                          </a:highlight>
                          <a:latin typeface="Consolas"/>
                          <a:ea typeface="Consolas"/>
                          <a:cs typeface="Consolas"/>
                          <a:sym typeface="Consolas"/>
                        </a:rPr>
                        <a:t>}</a:t>
                      </a:r>
                      <a:endParaRPr sz="1000">
                        <a:solidFill>
                          <a:srgbClr val="A9B7C6"/>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
        <p:nvSpPr>
          <p:cNvPr id="690" name="Google Shape;690;p40"/>
          <p:cNvSpPr txBox="1"/>
          <p:nvPr>
            <p:ph idx="11" type="ftr"/>
          </p:nvPr>
        </p:nvSpPr>
        <p:spPr>
          <a:xfrm>
            <a:off x="2681900" y="4767275"/>
            <a:ext cx="4432500" cy="273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IN"/>
              <a:t>Crash Course - Foundation of Programming</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103"/>
          <p:cNvSpPr txBox="1"/>
          <p:nvPr>
            <p:ph type="title"/>
          </p:nvPr>
        </p:nvSpPr>
        <p:spPr>
          <a:xfrm>
            <a:off x="467251" y="116125"/>
            <a:ext cx="6721200" cy="562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IN"/>
              <a:t>Today’s Homework</a:t>
            </a:r>
            <a:endParaRPr/>
          </a:p>
        </p:txBody>
      </p:sp>
      <p:sp>
        <p:nvSpPr>
          <p:cNvPr id="1394" name="Google Shape;1394;p10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395" name="Google Shape;1395;p103"/>
          <p:cNvSpPr txBox="1"/>
          <p:nvPr/>
        </p:nvSpPr>
        <p:spPr>
          <a:xfrm>
            <a:off x="387150" y="678625"/>
            <a:ext cx="8369700" cy="219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IN">
                <a:solidFill>
                  <a:srgbClr val="FFFFFF"/>
                </a:solidFill>
              </a:rPr>
              <a:t>Find out the largest number among the three given numbers.</a:t>
            </a:r>
            <a:endParaRPr>
              <a:solidFill>
                <a:srgbClr val="FFFFFF"/>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FFFFFF"/>
              </a:solidFill>
            </a:endParaRPr>
          </a:p>
          <a:p>
            <a:pPr indent="0" lvl="0" marL="0" rtl="0" algn="l">
              <a:lnSpc>
                <a:spcPct val="115000"/>
              </a:lnSpc>
              <a:spcBef>
                <a:spcPts val="0"/>
              </a:spcBef>
              <a:spcAft>
                <a:spcPts val="0"/>
              </a:spcAft>
              <a:buClr>
                <a:schemeClr val="dk1"/>
              </a:buClr>
              <a:buSzPts val="1100"/>
              <a:buFont typeface="Arial"/>
              <a:buNone/>
            </a:pPr>
            <a:r>
              <a:rPr lang="en-IN">
                <a:solidFill>
                  <a:srgbClr val="FFFFFF"/>
                </a:solidFill>
              </a:rPr>
              <a:t>Input Format:</a:t>
            </a:r>
            <a:endParaRPr>
              <a:solidFill>
                <a:srgbClr val="FFFFFF"/>
              </a:solidFill>
            </a:endParaRPr>
          </a:p>
          <a:p>
            <a:pPr indent="0" lvl="0" marL="0" rtl="0" algn="l">
              <a:lnSpc>
                <a:spcPct val="115000"/>
              </a:lnSpc>
              <a:spcBef>
                <a:spcPts val="0"/>
              </a:spcBef>
              <a:spcAft>
                <a:spcPts val="0"/>
              </a:spcAft>
              <a:buClr>
                <a:schemeClr val="dk1"/>
              </a:buClr>
              <a:buSzPts val="1100"/>
              <a:buFont typeface="Arial"/>
              <a:buNone/>
            </a:pPr>
            <a:r>
              <a:rPr lang="en-IN">
                <a:solidFill>
                  <a:srgbClr val="FFFFFF"/>
                </a:solidFill>
              </a:rPr>
              <a:t>The f</a:t>
            </a:r>
            <a:r>
              <a:rPr lang="en-IN">
                <a:solidFill>
                  <a:srgbClr val="FFFFFF"/>
                </a:solidFill>
              </a:rPr>
              <a:t>irst line contains the first number</a:t>
            </a:r>
            <a:endParaRPr>
              <a:solidFill>
                <a:srgbClr val="FFFFFF"/>
              </a:solidFill>
            </a:endParaRPr>
          </a:p>
          <a:p>
            <a:pPr indent="0" lvl="0" marL="0" rtl="0" algn="l">
              <a:lnSpc>
                <a:spcPct val="115000"/>
              </a:lnSpc>
              <a:spcBef>
                <a:spcPts val="0"/>
              </a:spcBef>
              <a:spcAft>
                <a:spcPts val="0"/>
              </a:spcAft>
              <a:buClr>
                <a:schemeClr val="dk1"/>
              </a:buClr>
              <a:buSzPts val="1100"/>
              <a:buFont typeface="Arial"/>
              <a:buNone/>
            </a:pPr>
            <a:r>
              <a:rPr lang="en-IN">
                <a:solidFill>
                  <a:srgbClr val="FFFFFF"/>
                </a:solidFill>
              </a:rPr>
              <a:t>The second line contains the second number</a:t>
            </a:r>
            <a:endParaRPr>
              <a:solidFill>
                <a:srgbClr val="FFFFFF"/>
              </a:solidFill>
            </a:endParaRPr>
          </a:p>
          <a:p>
            <a:pPr indent="0" lvl="0" marL="0" rtl="0" algn="l">
              <a:lnSpc>
                <a:spcPct val="115000"/>
              </a:lnSpc>
              <a:spcBef>
                <a:spcPts val="0"/>
              </a:spcBef>
              <a:spcAft>
                <a:spcPts val="0"/>
              </a:spcAft>
              <a:buClr>
                <a:schemeClr val="dk1"/>
              </a:buClr>
              <a:buSzPts val="1100"/>
              <a:buFont typeface="Arial"/>
              <a:buNone/>
            </a:pPr>
            <a:r>
              <a:rPr lang="en-IN">
                <a:solidFill>
                  <a:srgbClr val="FFFFFF"/>
                </a:solidFill>
              </a:rPr>
              <a:t>The third line contains the third number</a:t>
            </a:r>
            <a:endParaRPr>
              <a:solidFill>
                <a:srgbClr val="FFFFFF"/>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FFFFFF"/>
              </a:solidFill>
            </a:endParaRPr>
          </a:p>
          <a:p>
            <a:pPr indent="0" lvl="0" marL="0" rtl="0" algn="l">
              <a:lnSpc>
                <a:spcPct val="115000"/>
              </a:lnSpc>
              <a:spcBef>
                <a:spcPts val="0"/>
              </a:spcBef>
              <a:spcAft>
                <a:spcPts val="0"/>
              </a:spcAft>
              <a:buClr>
                <a:schemeClr val="dk1"/>
              </a:buClr>
              <a:buSzPts val="1100"/>
              <a:buFont typeface="Arial"/>
              <a:buNone/>
            </a:pPr>
            <a:r>
              <a:rPr lang="en-IN">
                <a:solidFill>
                  <a:srgbClr val="FFFFFF"/>
                </a:solidFill>
              </a:rPr>
              <a:t>Output Format:</a:t>
            </a:r>
            <a:endParaRPr>
              <a:solidFill>
                <a:srgbClr val="FFFFFF"/>
              </a:solidFill>
            </a:endParaRPr>
          </a:p>
          <a:p>
            <a:pPr indent="0" lvl="0" marL="0" rtl="0" algn="l">
              <a:lnSpc>
                <a:spcPct val="115000"/>
              </a:lnSpc>
              <a:spcBef>
                <a:spcPts val="0"/>
              </a:spcBef>
              <a:spcAft>
                <a:spcPts val="0"/>
              </a:spcAft>
              <a:buClr>
                <a:schemeClr val="dk1"/>
              </a:buClr>
              <a:buSzPts val="1100"/>
              <a:buFont typeface="Arial"/>
              <a:buNone/>
            </a:pPr>
            <a:r>
              <a:rPr lang="en-IN">
                <a:solidFill>
                  <a:srgbClr val="FFFFFF"/>
                </a:solidFill>
              </a:rPr>
              <a:t>The first line contains the value of the largest number</a:t>
            </a:r>
            <a:endParaRPr>
              <a:solidFill>
                <a:srgbClr val="FFFFFF"/>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FFFFFF"/>
              </a:solidFill>
            </a:endParaRPr>
          </a:p>
          <a:p>
            <a:pPr indent="0" lvl="0" marL="0" rtl="0" algn="l">
              <a:lnSpc>
                <a:spcPct val="115000"/>
              </a:lnSpc>
              <a:spcBef>
                <a:spcPts val="0"/>
              </a:spcBef>
              <a:spcAft>
                <a:spcPts val="0"/>
              </a:spcAft>
              <a:buClr>
                <a:schemeClr val="dk1"/>
              </a:buClr>
              <a:buSzPts val="1100"/>
              <a:buFont typeface="Arial"/>
              <a:buNone/>
            </a:pPr>
            <a:r>
              <a:rPr lang="en-IN">
                <a:solidFill>
                  <a:srgbClr val="FFFFFF"/>
                </a:solidFill>
              </a:rPr>
              <a:t>Sample Input 1:</a:t>
            </a:r>
            <a:endParaRPr>
              <a:solidFill>
                <a:srgbClr val="FFFFFF"/>
              </a:solidFill>
            </a:endParaRPr>
          </a:p>
          <a:p>
            <a:pPr indent="0" lvl="0" marL="0" rtl="0" algn="l">
              <a:lnSpc>
                <a:spcPct val="115000"/>
              </a:lnSpc>
              <a:spcBef>
                <a:spcPts val="0"/>
              </a:spcBef>
              <a:spcAft>
                <a:spcPts val="0"/>
              </a:spcAft>
              <a:buClr>
                <a:schemeClr val="dk1"/>
              </a:buClr>
              <a:buSzPts val="1100"/>
              <a:buFont typeface="Arial"/>
              <a:buNone/>
            </a:pPr>
            <a:r>
              <a:rPr lang="en-IN">
                <a:solidFill>
                  <a:srgbClr val="FFFFFF"/>
                </a:solidFill>
              </a:rPr>
              <a:t>12</a:t>
            </a:r>
            <a:endParaRPr>
              <a:solidFill>
                <a:srgbClr val="FFFFFF"/>
              </a:solidFill>
            </a:endParaRPr>
          </a:p>
          <a:p>
            <a:pPr indent="0" lvl="0" marL="0" rtl="0" algn="l">
              <a:lnSpc>
                <a:spcPct val="115000"/>
              </a:lnSpc>
              <a:spcBef>
                <a:spcPts val="0"/>
              </a:spcBef>
              <a:spcAft>
                <a:spcPts val="0"/>
              </a:spcAft>
              <a:buClr>
                <a:schemeClr val="dk1"/>
              </a:buClr>
              <a:buSzPts val="1100"/>
              <a:buFont typeface="Arial"/>
              <a:buNone/>
            </a:pPr>
            <a:r>
              <a:rPr lang="en-IN">
                <a:solidFill>
                  <a:srgbClr val="FFFFFF"/>
                </a:solidFill>
              </a:rPr>
              <a:t>4</a:t>
            </a:r>
            <a:endParaRPr>
              <a:solidFill>
                <a:srgbClr val="FFFFFF"/>
              </a:solidFill>
            </a:endParaRPr>
          </a:p>
          <a:p>
            <a:pPr indent="0" lvl="0" marL="0" rtl="0" algn="l">
              <a:lnSpc>
                <a:spcPct val="115000"/>
              </a:lnSpc>
              <a:spcBef>
                <a:spcPts val="0"/>
              </a:spcBef>
              <a:spcAft>
                <a:spcPts val="0"/>
              </a:spcAft>
              <a:buClr>
                <a:schemeClr val="dk1"/>
              </a:buClr>
              <a:buSzPts val="1100"/>
              <a:buFont typeface="Arial"/>
              <a:buNone/>
            </a:pPr>
            <a:r>
              <a:rPr lang="en-IN">
                <a:solidFill>
                  <a:srgbClr val="FFFFFF"/>
                </a:solidFill>
              </a:rPr>
              <a:t>5</a:t>
            </a:r>
            <a:endParaRPr>
              <a:solidFill>
                <a:srgbClr val="FFFFFF"/>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FFFFFF"/>
              </a:solidFill>
            </a:endParaRPr>
          </a:p>
          <a:p>
            <a:pPr indent="0" lvl="0" marL="0" rtl="0" algn="l">
              <a:lnSpc>
                <a:spcPct val="115000"/>
              </a:lnSpc>
              <a:spcBef>
                <a:spcPts val="0"/>
              </a:spcBef>
              <a:spcAft>
                <a:spcPts val="0"/>
              </a:spcAft>
              <a:buClr>
                <a:schemeClr val="dk1"/>
              </a:buClr>
              <a:buSzPts val="1100"/>
              <a:buFont typeface="Arial"/>
              <a:buNone/>
            </a:pPr>
            <a:r>
              <a:rPr lang="en-IN">
                <a:solidFill>
                  <a:srgbClr val="FFFFFF"/>
                </a:solidFill>
              </a:rPr>
              <a:t>Sample Output 1:</a:t>
            </a:r>
            <a:endParaRPr>
              <a:solidFill>
                <a:srgbClr val="FFFFFF"/>
              </a:solidFill>
            </a:endParaRPr>
          </a:p>
          <a:p>
            <a:pPr indent="0" lvl="0" marL="0" rtl="0" algn="l">
              <a:lnSpc>
                <a:spcPct val="115000"/>
              </a:lnSpc>
              <a:spcBef>
                <a:spcPts val="0"/>
              </a:spcBef>
              <a:spcAft>
                <a:spcPts val="0"/>
              </a:spcAft>
              <a:buClr>
                <a:schemeClr val="dk1"/>
              </a:buClr>
              <a:buSzPts val="1100"/>
              <a:buFont typeface="Arial"/>
              <a:buNone/>
            </a:pPr>
            <a:r>
              <a:rPr lang="en-IN">
                <a:solidFill>
                  <a:srgbClr val="FFFFFF"/>
                </a:solidFill>
              </a:rPr>
              <a:t>12</a:t>
            </a:r>
            <a:endParaRPr>
              <a:solidFill>
                <a:srgbClr val="FFFFFF"/>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FFFFFF"/>
              </a:solidFill>
            </a:endParaRPr>
          </a:p>
        </p:txBody>
      </p:sp>
      <p:sp>
        <p:nvSpPr>
          <p:cNvPr id="1396" name="Google Shape;1396;p103"/>
          <p:cNvSpPr txBox="1"/>
          <p:nvPr>
            <p:ph idx="11" type="ftr"/>
          </p:nvPr>
        </p:nvSpPr>
        <p:spPr>
          <a:xfrm>
            <a:off x="3028950" y="4767275"/>
            <a:ext cx="4432500" cy="273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IN"/>
              <a:t>Crash Course - Foundation of Programming</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04"/>
          <p:cNvSpPr txBox="1"/>
          <p:nvPr>
            <p:ph idx="12" type="sldNum"/>
          </p:nvPr>
        </p:nvSpPr>
        <p:spPr>
          <a:xfrm>
            <a:off x="6467475" y="4767263"/>
            <a:ext cx="20574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402" name="Google Shape;1402;p104"/>
          <p:cNvSpPr txBox="1"/>
          <p:nvPr/>
        </p:nvSpPr>
        <p:spPr>
          <a:xfrm>
            <a:off x="638175" y="654900"/>
            <a:ext cx="56952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en-IN" sz="2800">
                <a:solidFill>
                  <a:schemeClr val="lt1"/>
                </a:solidFill>
                <a:latin typeface="Calibri"/>
                <a:ea typeface="Calibri"/>
                <a:cs typeface="Calibri"/>
                <a:sym typeface="Calibri"/>
              </a:rPr>
              <a:t>Tasks to Complete After the Session</a:t>
            </a:r>
            <a:endParaRPr b="0" i="0" sz="2800" u="none" cap="none" strike="noStrike">
              <a:solidFill>
                <a:schemeClr val="lt1"/>
              </a:solidFill>
              <a:latin typeface="Calibri"/>
              <a:ea typeface="Calibri"/>
              <a:cs typeface="Calibri"/>
              <a:sym typeface="Calibri"/>
            </a:endParaRPr>
          </a:p>
        </p:txBody>
      </p:sp>
      <p:sp>
        <p:nvSpPr>
          <p:cNvPr id="1403" name="Google Shape;1403;p104"/>
          <p:cNvSpPr txBox="1"/>
          <p:nvPr>
            <p:ph idx="11" type="ftr"/>
          </p:nvPr>
        </p:nvSpPr>
        <p:spPr>
          <a:xfrm>
            <a:off x="2925450" y="4767275"/>
            <a:ext cx="3293100" cy="273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r>
              <a:rPr lang="en-IN"/>
              <a:t>Full Stack Software Development</a:t>
            </a:r>
            <a:endParaRPr/>
          </a:p>
        </p:txBody>
      </p:sp>
      <p:graphicFrame>
        <p:nvGraphicFramePr>
          <p:cNvPr id="1404" name="Google Shape;1404;p104"/>
          <p:cNvGraphicFramePr/>
          <p:nvPr/>
        </p:nvGraphicFramePr>
        <p:xfrm>
          <a:off x="3355400" y="1983150"/>
          <a:ext cx="3000000" cy="3000000"/>
        </p:xfrm>
        <a:graphic>
          <a:graphicData uri="http://schemas.openxmlformats.org/drawingml/2006/table">
            <a:tbl>
              <a:tblPr>
                <a:noFill/>
                <a:tableStyleId>{F801521D-7E2B-4F6E-947D-DF816D2E35B8}</a:tableStyleId>
              </a:tblPr>
              <a:tblGrid>
                <a:gridCol w="2433200"/>
              </a:tblGrid>
              <a:tr h="381000">
                <a:tc>
                  <a:txBody>
                    <a:bodyPr/>
                    <a:lstStyle/>
                    <a:p>
                      <a:pPr indent="0" lvl="0" marL="0" rtl="0" algn="ctr">
                        <a:spcBef>
                          <a:spcPts val="0"/>
                        </a:spcBef>
                        <a:spcAft>
                          <a:spcPts val="0"/>
                        </a:spcAft>
                        <a:buNone/>
                      </a:pPr>
                      <a:r>
                        <a:rPr lang="en-IN">
                          <a:solidFill>
                            <a:srgbClr val="FFFFFF"/>
                          </a:solidFill>
                        </a:rPr>
                        <a:t>Homework Questions</a:t>
                      </a:r>
                      <a:endParaRPr>
                        <a:solidFill>
                          <a:srgbClr val="FFFFFF"/>
                        </a:solidFill>
                      </a:endParaRPr>
                    </a:p>
                  </a:txBody>
                  <a:tcPr marT="91425" marB="91425" marR="91425" marL="91425"/>
                </a:tc>
              </a:tr>
              <a:tr h="381000">
                <a:tc>
                  <a:txBody>
                    <a:bodyPr/>
                    <a:lstStyle/>
                    <a:p>
                      <a:pPr indent="0" lvl="0" marL="0" rtl="0" algn="ctr">
                        <a:spcBef>
                          <a:spcPts val="0"/>
                        </a:spcBef>
                        <a:spcAft>
                          <a:spcPts val="0"/>
                        </a:spcAft>
                        <a:buNone/>
                      </a:pPr>
                      <a:r>
                        <a:rPr lang="en-IN">
                          <a:solidFill>
                            <a:srgbClr val="FFFFFF"/>
                          </a:solidFill>
                        </a:rPr>
                        <a:t>MCQs</a:t>
                      </a:r>
                      <a:endParaRPr>
                        <a:solidFill>
                          <a:srgbClr val="FFFFFF"/>
                        </a:solidFill>
                      </a:endParaRPr>
                    </a:p>
                  </a:txBody>
                  <a:tcPr marT="91425" marB="91425" marR="91425" marL="91425"/>
                </a:tc>
              </a:tr>
              <a:tr h="381000">
                <a:tc>
                  <a:txBody>
                    <a:bodyPr/>
                    <a:lstStyle/>
                    <a:p>
                      <a:pPr indent="0" lvl="0" marL="0" rtl="0" algn="ctr">
                        <a:spcBef>
                          <a:spcPts val="0"/>
                        </a:spcBef>
                        <a:spcAft>
                          <a:spcPts val="0"/>
                        </a:spcAft>
                        <a:buNone/>
                      </a:pPr>
                      <a:r>
                        <a:rPr lang="en-IN">
                          <a:solidFill>
                            <a:srgbClr val="FFFFFF"/>
                          </a:solidFill>
                        </a:rPr>
                        <a:t>Coding Questions</a:t>
                      </a:r>
                      <a:endParaRPr>
                        <a:solidFill>
                          <a:srgbClr val="FFFFFF"/>
                        </a:solidFill>
                      </a:endParaRPr>
                    </a:p>
                  </a:txBody>
                  <a:tcPr marT="91425" marB="91425" marR="91425" marL="91425"/>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105"/>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IN"/>
              <a:t>06/10/2020</a:t>
            </a:r>
            <a:endParaRPr sz="900">
              <a:latin typeface="Proxima Nova"/>
              <a:ea typeface="Proxima Nova"/>
              <a:cs typeface="Proxima Nova"/>
              <a:sym typeface="Proxima Nova"/>
            </a:endParaRPr>
          </a:p>
        </p:txBody>
      </p:sp>
      <p:sp>
        <p:nvSpPr>
          <p:cNvPr id="1410" name="Google Shape;1410;p105"/>
          <p:cNvSpPr txBox="1"/>
          <p:nvPr>
            <p:ph idx="12" type="sldNum"/>
          </p:nvPr>
        </p:nvSpPr>
        <p:spPr>
          <a:xfrm>
            <a:off x="6467475" y="4767263"/>
            <a:ext cx="20574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411" name="Google Shape;1411;p105"/>
          <p:cNvSpPr txBox="1"/>
          <p:nvPr/>
        </p:nvSpPr>
        <p:spPr>
          <a:xfrm>
            <a:off x="638175" y="654907"/>
            <a:ext cx="44325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chemeClr val="lt1"/>
                </a:solidFill>
                <a:latin typeface="Calibri"/>
                <a:ea typeface="Calibri"/>
                <a:cs typeface="Calibri"/>
                <a:sym typeface="Calibri"/>
              </a:rPr>
              <a:t>Next Class</a:t>
            </a:r>
            <a:endParaRPr b="0" i="0" sz="2800" u="none" cap="none" strike="noStrike">
              <a:solidFill>
                <a:schemeClr val="lt1"/>
              </a:solidFill>
              <a:latin typeface="Calibri"/>
              <a:ea typeface="Calibri"/>
              <a:cs typeface="Calibri"/>
              <a:sym typeface="Calibri"/>
            </a:endParaRPr>
          </a:p>
        </p:txBody>
      </p:sp>
      <p:sp>
        <p:nvSpPr>
          <p:cNvPr id="1412" name="Google Shape;1412;p105"/>
          <p:cNvSpPr txBox="1"/>
          <p:nvPr/>
        </p:nvSpPr>
        <p:spPr>
          <a:xfrm>
            <a:off x="638175" y="1507524"/>
            <a:ext cx="4887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413" name="Google Shape;1413;p105"/>
          <p:cNvSpPr txBox="1"/>
          <p:nvPr/>
        </p:nvSpPr>
        <p:spPr>
          <a:xfrm>
            <a:off x="1126962" y="1507524"/>
            <a:ext cx="60657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Loops in Java with break and continue statements</a:t>
            </a:r>
            <a:endParaRPr b="0" i="0" sz="1800" u="none" cap="none" strike="noStrike">
              <a:solidFill>
                <a:schemeClr val="lt1"/>
              </a:solidFill>
              <a:latin typeface="Calibri"/>
              <a:ea typeface="Calibri"/>
              <a:cs typeface="Calibri"/>
              <a:sym typeface="Calibri"/>
            </a:endParaRPr>
          </a:p>
        </p:txBody>
      </p:sp>
      <p:sp>
        <p:nvSpPr>
          <p:cNvPr id="1414" name="Google Shape;1414;p105"/>
          <p:cNvSpPr txBox="1"/>
          <p:nvPr/>
        </p:nvSpPr>
        <p:spPr>
          <a:xfrm>
            <a:off x="642293" y="1931780"/>
            <a:ext cx="4887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1415" name="Google Shape;1415;p105"/>
          <p:cNvSpPr txBox="1"/>
          <p:nvPr/>
        </p:nvSpPr>
        <p:spPr>
          <a:xfrm>
            <a:off x="1126962" y="1931780"/>
            <a:ext cx="7272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Methods in Java</a:t>
            </a:r>
            <a:endParaRPr b="0" i="0" sz="1800" u="none" cap="none" strike="noStrike">
              <a:solidFill>
                <a:schemeClr val="lt1"/>
              </a:solidFill>
              <a:latin typeface="Calibri"/>
              <a:ea typeface="Calibri"/>
              <a:cs typeface="Calibri"/>
              <a:sym typeface="Calibri"/>
            </a:endParaRPr>
          </a:p>
        </p:txBody>
      </p:sp>
      <p:sp>
        <p:nvSpPr>
          <p:cNvPr id="1416" name="Google Shape;1416;p105"/>
          <p:cNvSpPr txBox="1"/>
          <p:nvPr>
            <p:ph idx="11" type="ftr"/>
          </p:nvPr>
        </p:nvSpPr>
        <p:spPr>
          <a:xfrm>
            <a:off x="3028950" y="4767275"/>
            <a:ext cx="4432500" cy="273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IN"/>
              <a:t>Crash Course - Foundation of Programming</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106"/>
          <p:cNvSpPr txBox="1"/>
          <p:nvPr/>
        </p:nvSpPr>
        <p:spPr>
          <a:xfrm>
            <a:off x="555037" y="2114911"/>
            <a:ext cx="6895200" cy="11721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Proxima Nova"/>
              <a:buNone/>
            </a:pPr>
            <a:r>
              <a:rPr b="0" i="0" lang="en-IN" sz="4000" u="none" cap="none" strike="noStrike">
                <a:solidFill>
                  <a:schemeClr val="dk1"/>
                </a:solidFill>
                <a:latin typeface="Proxima Nova"/>
                <a:ea typeface="Proxima Nova"/>
                <a:cs typeface="Proxima Nova"/>
                <a:sym typeface="Proxima Nova"/>
              </a:rPr>
              <a:t>Thank </a:t>
            </a:r>
            <a:r>
              <a:rPr lang="en-IN" sz="4000">
                <a:solidFill>
                  <a:schemeClr val="dk1"/>
                </a:solidFill>
                <a:latin typeface="Proxima Nova"/>
                <a:ea typeface="Proxima Nova"/>
                <a:cs typeface="Proxima Nova"/>
                <a:sym typeface="Proxima Nova"/>
              </a:rPr>
              <a:t>y</a:t>
            </a:r>
            <a:r>
              <a:rPr b="0" i="0" lang="en-IN" sz="4000" u="none" cap="none" strike="noStrike">
                <a:solidFill>
                  <a:schemeClr val="dk1"/>
                </a:solidFill>
                <a:latin typeface="Proxima Nova"/>
                <a:ea typeface="Proxima Nova"/>
                <a:cs typeface="Proxima Nova"/>
                <a:sym typeface="Proxima Nova"/>
              </a:rPr>
              <a:t>ou!</a:t>
            </a:r>
            <a:endParaRPr b="0" i="0" sz="4000" u="none" cap="none" strike="noStrike">
              <a:solidFill>
                <a:schemeClr val="dk1"/>
              </a:solidFill>
              <a:latin typeface="Proxima Nova"/>
              <a:ea typeface="Proxima Nova"/>
              <a:cs typeface="Proxima Nova"/>
              <a:sym typeface="Proxima Nova"/>
            </a:endParaRPr>
          </a:p>
        </p:txBody>
      </p:sp>
      <p:pic>
        <p:nvPicPr>
          <p:cNvPr id="1422" name="Google Shape;1422;p106"/>
          <p:cNvPicPr preferRelativeResize="0"/>
          <p:nvPr/>
        </p:nvPicPr>
        <p:blipFill rotWithShape="1">
          <a:blip r:embed="rId3">
            <a:alphaModFix/>
          </a:blip>
          <a:srcRect b="0" l="0" r="0" t="0"/>
          <a:stretch/>
        </p:blipFill>
        <p:spPr>
          <a:xfrm>
            <a:off x="7582370" y="0"/>
            <a:ext cx="1356541" cy="1577482"/>
          </a:xfrm>
          <a:prstGeom prst="rect">
            <a:avLst/>
          </a:prstGeom>
          <a:noFill/>
          <a:ln>
            <a:noFill/>
          </a:ln>
        </p:spPr>
      </p:pic>
      <p:sp>
        <p:nvSpPr>
          <p:cNvPr id="1423" name="Google Shape;1423;p106"/>
          <p:cNvSpPr txBox="1"/>
          <p:nvPr/>
        </p:nvSpPr>
        <p:spPr>
          <a:xfrm>
            <a:off x="1157111" y="716037"/>
            <a:ext cx="1655700" cy="131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t/>
            </a:r>
            <a:endParaRPr b="0" i="0" sz="1400" u="none" cap="none" strike="noStrike">
              <a:solidFill>
                <a:schemeClr val="lt1"/>
              </a:solidFill>
              <a:latin typeface="Proxima Nova"/>
              <a:ea typeface="Proxima Nova"/>
              <a:cs typeface="Proxima Nova"/>
              <a:sym typeface="Proxima Nova"/>
            </a:endParaRPr>
          </a:p>
          <a:p>
            <a:pPr indent="0" lvl="0" marL="0" marR="0" rtl="0" algn="l">
              <a:lnSpc>
                <a:spcPct val="90000"/>
              </a:lnSpc>
              <a:spcBef>
                <a:spcPts val="1000"/>
              </a:spcBef>
              <a:spcAft>
                <a:spcPts val="0"/>
              </a:spcAft>
              <a:buClr>
                <a:schemeClr val="dk1"/>
              </a:buClr>
              <a:buSzPts val="1400"/>
              <a:buFont typeface="Arial"/>
              <a:buNone/>
            </a:pPr>
            <a:r>
              <a:rPr b="0" i="1" lang="en-IN" sz="1400" u="none" cap="none" strike="noStrike">
                <a:solidFill>
                  <a:schemeClr val="dk1"/>
                </a:solidFill>
                <a:latin typeface="Proxima Nova"/>
                <a:ea typeface="Proxima Nova"/>
                <a:cs typeface="Proxima Nova"/>
                <a:sym typeface="Proxima Nova"/>
              </a:rPr>
              <a:t>    #</a:t>
            </a:r>
            <a:r>
              <a:rPr i="1" lang="en-IN">
                <a:solidFill>
                  <a:schemeClr val="dk1"/>
                </a:solidFill>
                <a:latin typeface="Proxima Nova"/>
                <a:ea typeface="Proxima Nova"/>
                <a:cs typeface="Proxima Nova"/>
                <a:sym typeface="Proxima Nova"/>
              </a:rPr>
              <a:t>RahoAmbitious</a:t>
            </a:r>
            <a:endParaRPr b="0" i="1" sz="1400" u="none" cap="none" strike="noStrike">
              <a:solidFill>
                <a:schemeClr val="dk1"/>
              </a:solidFill>
              <a:latin typeface="Proxima Nova"/>
              <a:ea typeface="Proxima Nova"/>
              <a:cs typeface="Proxima Nova"/>
              <a:sym typeface="Proxima Nova"/>
            </a:endParaRPr>
          </a:p>
        </p:txBody>
      </p:sp>
      <p:sp>
        <p:nvSpPr>
          <p:cNvPr id="1424" name="Google Shape;1424;p106"/>
          <p:cNvSpPr txBox="1"/>
          <p:nvPr>
            <p:ph idx="12" type="sldNum"/>
          </p:nvPr>
        </p:nvSpPr>
        <p:spPr>
          <a:xfrm>
            <a:off x="6616976" y="4012406"/>
            <a:ext cx="20574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41"/>
          <p:cNvSpPr txBox="1"/>
          <p:nvPr>
            <p:ph idx="1" type="body"/>
          </p:nvPr>
        </p:nvSpPr>
        <p:spPr>
          <a:xfrm>
            <a:off x="180600" y="1017213"/>
            <a:ext cx="3597600" cy="38580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1200"/>
              </a:spcBef>
              <a:spcAft>
                <a:spcPts val="0"/>
              </a:spcAft>
              <a:buClr>
                <a:schemeClr val="dk1"/>
              </a:buClr>
              <a:buSzPts val="1400"/>
              <a:buNone/>
            </a:pPr>
            <a:r>
              <a:rPr lang="en-IN" sz="1600"/>
              <a:t>You </a:t>
            </a:r>
            <a:r>
              <a:rPr lang="en-IN" sz="1600"/>
              <a:t>are aware of </a:t>
            </a:r>
            <a:r>
              <a:rPr lang="en-IN" sz="1600"/>
              <a:t>the variables and the the various ways in which they can be </a:t>
            </a:r>
            <a:r>
              <a:rPr lang="en-IN" sz="1600"/>
              <a:t>initialised</a:t>
            </a:r>
            <a:r>
              <a:rPr lang="en-IN" sz="1600"/>
              <a:t>. However, only declaring and </a:t>
            </a:r>
            <a:r>
              <a:rPr lang="en-IN" sz="1600"/>
              <a:t>initialising</a:t>
            </a:r>
            <a:r>
              <a:rPr lang="en-IN" sz="1600"/>
              <a:t> the variables is not enough. How do you play around with these variables or get </a:t>
            </a:r>
            <a:r>
              <a:rPr i="1" lang="en-IN" sz="1600"/>
              <a:t>something </a:t>
            </a:r>
            <a:r>
              <a:rPr lang="en-IN" sz="1600"/>
              <a:t>done? </a:t>
            </a:r>
            <a:endParaRPr sz="1600"/>
          </a:p>
          <a:p>
            <a:pPr indent="-330200" lvl="0" marL="457200" rtl="0" algn="just">
              <a:lnSpc>
                <a:spcPct val="100000"/>
              </a:lnSpc>
              <a:spcBef>
                <a:spcPts val="1200"/>
              </a:spcBef>
              <a:spcAft>
                <a:spcPts val="0"/>
              </a:spcAft>
              <a:buSzPts val="1600"/>
              <a:buChar char="●"/>
            </a:pPr>
            <a:r>
              <a:rPr lang="en-IN" sz="1600"/>
              <a:t>An operator is a symbol that perform</a:t>
            </a:r>
            <a:r>
              <a:rPr lang="en-IN" sz="1600"/>
              <a:t>s</a:t>
            </a:r>
            <a:r>
              <a:rPr lang="en-IN" sz="1600"/>
              <a:t> an operation on a variable(s). </a:t>
            </a:r>
            <a:endParaRPr sz="1600"/>
          </a:p>
          <a:p>
            <a:pPr indent="-330200" lvl="0" marL="457200" rtl="0" algn="just">
              <a:lnSpc>
                <a:spcPct val="100000"/>
              </a:lnSpc>
              <a:spcBef>
                <a:spcPts val="0"/>
              </a:spcBef>
              <a:spcAft>
                <a:spcPts val="0"/>
              </a:spcAft>
              <a:buSzPts val="1600"/>
              <a:buChar char="●"/>
            </a:pPr>
            <a:r>
              <a:rPr lang="en-IN" sz="1600"/>
              <a:t>Operators are used to perform operations such as addition, subtraction and value </a:t>
            </a:r>
            <a:r>
              <a:rPr lang="en-IN" sz="1600"/>
              <a:t>inversion</a:t>
            </a:r>
            <a:r>
              <a:rPr lang="en-IN" sz="1600"/>
              <a:t>.</a:t>
            </a:r>
            <a:endParaRPr sz="1600"/>
          </a:p>
          <a:p>
            <a:pPr indent="-330200" lvl="0" marL="457200" rtl="0" algn="just">
              <a:lnSpc>
                <a:spcPct val="100000"/>
              </a:lnSpc>
              <a:spcBef>
                <a:spcPts val="0"/>
              </a:spcBef>
              <a:spcAft>
                <a:spcPts val="0"/>
              </a:spcAft>
              <a:buSzPts val="1600"/>
              <a:buChar char="●"/>
            </a:pPr>
            <a:r>
              <a:rPr lang="en-IN" sz="1600"/>
              <a:t>“+”, “*” and “!” are some examples of operators.</a:t>
            </a:r>
            <a:endParaRPr sz="1600"/>
          </a:p>
          <a:p>
            <a:pPr indent="0" lvl="0" marL="0" rtl="0" algn="just">
              <a:lnSpc>
                <a:spcPct val="100000"/>
              </a:lnSpc>
              <a:spcBef>
                <a:spcPts val="1200"/>
              </a:spcBef>
              <a:spcAft>
                <a:spcPts val="0"/>
              </a:spcAft>
              <a:buClr>
                <a:schemeClr val="dk1"/>
              </a:buClr>
              <a:buSzPts val="1400"/>
              <a:buNone/>
            </a:pPr>
            <a:r>
              <a:t/>
            </a:r>
            <a:endParaRPr sz="1600"/>
          </a:p>
        </p:txBody>
      </p:sp>
      <p:sp>
        <p:nvSpPr>
          <p:cNvPr id="696" name="Google Shape;696;p41"/>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697" name="Google Shape;697;p41"/>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What Is an Operator?</a:t>
            </a:r>
            <a:endParaRPr b="0" i="0" sz="2340" u="none" cap="none" strike="noStrike">
              <a:solidFill>
                <a:schemeClr val="lt1"/>
              </a:solidFill>
              <a:latin typeface="Proxima Nova"/>
              <a:ea typeface="Proxima Nova"/>
              <a:cs typeface="Proxima Nova"/>
              <a:sym typeface="Proxima Nova"/>
            </a:endParaRPr>
          </a:p>
        </p:txBody>
      </p:sp>
      <p:sp>
        <p:nvSpPr>
          <p:cNvPr id="698" name="Google Shape;698;p41"/>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99" name="Google Shape;699;p41"/>
          <p:cNvPicPr preferRelativeResize="0"/>
          <p:nvPr/>
        </p:nvPicPr>
        <p:blipFill>
          <a:blip r:embed="rId4">
            <a:alphaModFix/>
          </a:blip>
          <a:stretch>
            <a:fillRect/>
          </a:stretch>
        </p:blipFill>
        <p:spPr>
          <a:xfrm>
            <a:off x="4505275" y="1205726"/>
            <a:ext cx="3774810" cy="34809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42"/>
          <p:cNvSpPr txBox="1"/>
          <p:nvPr>
            <p:ph idx="1" type="body"/>
          </p:nvPr>
        </p:nvSpPr>
        <p:spPr>
          <a:xfrm>
            <a:off x="762827" y="1116044"/>
            <a:ext cx="6775800" cy="533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None/>
            </a:pPr>
            <a:r>
              <a:rPr b="1" lang="en-IN" sz="1600"/>
              <a:t>Java offers the following types of operators:</a:t>
            </a:r>
            <a:endParaRPr/>
          </a:p>
        </p:txBody>
      </p:sp>
      <p:sp>
        <p:nvSpPr>
          <p:cNvPr id="705" name="Google Shape;705;p42"/>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706" name="Google Shape;706;p42"/>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Types of Operators</a:t>
            </a:r>
            <a:endParaRPr b="0" i="0" sz="2340" u="none" cap="none" strike="noStrike">
              <a:solidFill>
                <a:schemeClr val="lt1"/>
              </a:solidFill>
              <a:latin typeface="Proxima Nova"/>
              <a:ea typeface="Proxima Nova"/>
              <a:cs typeface="Proxima Nova"/>
              <a:sym typeface="Proxima Nova"/>
            </a:endParaRPr>
          </a:p>
        </p:txBody>
      </p:sp>
      <p:sp>
        <p:nvSpPr>
          <p:cNvPr id="707" name="Google Shape;707;p42"/>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8" name="Google Shape;708;p42"/>
          <p:cNvSpPr txBox="1"/>
          <p:nvPr/>
        </p:nvSpPr>
        <p:spPr>
          <a:xfrm>
            <a:off x="762827" y="1465284"/>
            <a:ext cx="4637700" cy="32919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1200"/>
              </a:spcBef>
              <a:spcAft>
                <a:spcPts val="0"/>
              </a:spcAft>
              <a:buClr>
                <a:schemeClr val="dk1"/>
              </a:buClr>
              <a:buSzPts val="1100"/>
              <a:buFont typeface="Arial"/>
              <a:buNone/>
            </a:pPr>
            <a:r>
              <a:rPr lang="en-IN"/>
              <a:t>  </a:t>
            </a:r>
            <a:r>
              <a:rPr lang="en-IN"/>
              <a:t>a. </a:t>
            </a:r>
            <a:r>
              <a:rPr lang="en-IN"/>
              <a:t>Arithmetic Operators</a:t>
            </a:r>
            <a:endParaRPr/>
          </a:p>
          <a:p>
            <a:pPr indent="0" lvl="0" marL="0" marR="0" rtl="0" algn="just">
              <a:lnSpc>
                <a:spcPct val="100000"/>
              </a:lnSpc>
              <a:spcBef>
                <a:spcPts val="1200"/>
              </a:spcBef>
              <a:spcAft>
                <a:spcPts val="0"/>
              </a:spcAft>
              <a:buClr>
                <a:schemeClr val="dk1"/>
              </a:buClr>
              <a:buSzPts val="1100"/>
              <a:buFont typeface="Arial"/>
              <a:buNone/>
            </a:pPr>
            <a:r>
              <a:rPr lang="en-IN"/>
              <a:t>  b. Assignment </a:t>
            </a:r>
            <a:r>
              <a:rPr lang="en-IN">
                <a:solidFill>
                  <a:schemeClr val="dk1"/>
                </a:solidFill>
              </a:rPr>
              <a:t>Operators</a:t>
            </a:r>
            <a:endParaRPr/>
          </a:p>
          <a:p>
            <a:pPr indent="0" lvl="0" marL="0" marR="0" rtl="0" algn="just">
              <a:lnSpc>
                <a:spcPct val="100000"/>
              </a:lnSpc>
              <a:spcBef>
                <a:spcPts val="1200"/>
              </a:spcBef>
              <a:spcAft>
                <a:spcPts val="0"/>
              </a:spcAft>
              <a:buClr>
                <a:schemeClr val="dk1"/>
              </a:buClr>
              <a:buSzPts val="1100"/>
              <a:buFont typeface="Arial"/>
              <a:buNone/>
            </a:pPr>
            <a:r>
              <a:rPr lang="en-IN"/>
              <a:t>  c. Unary Operators</a:t>
            </a:r>
            <a:endParaRPr/>
          </a:p>
          <a:p>
            <a:pPr indent="0" lvl="0" marL="0" marR="0" rtl="0" algn="just">
              <a:lnSpc>
                <a:spcPct val="100000"/>
              </a:lnSpc>
              <a:spcBef>
                <a:spcPts val="1200"/>
              </a:spcBef>
              <a:spcAft>
                <a:spcPts val="0"/>
              </a:spcAft>
              <a:buClr>
                <a:schemeClr val="dk1"/>
              </a:buClr>
              <a:buSzPts val="1100"/>
              <a:buFont typeface="Arial"/>
              <a:buNone/>
            </a:pPr>
            <a:r>
              <a:rPr lang="en-IN"/>
              <a:t>  d. </a:t>
            </a:r>
            <a:r>
              <a:rPr lang="en-IN">
                <a:solidFill>
                  <a:schemeClr val="dk1"/>
                </a:solidFill>
              </a:rPr>
              <a:t>Equality and </a:t>
            </a:r>
            <a:r>
              <a:rPr lang="en-IN"/>
              <a:t>Relational Operators</a:t>
            </a:r>
            <a:endParaRPr/>
          </a:p>
          <a:p>
            <a:pPr indent="0" lvl="0" marL="0" marR="0" rtl="0" algn="just">
              <a:lnSpc>
                <a:spcPct val="100000"/>
              </a:lnSpc>
              <a:spcBef>
                <a:spcPts val="1200"/>
              </a:spcBef>
              <a:spcAft>
                <a:spcPts val="0"/>
              </a:spcAft>
              <a:buClr>
                <a:schemeClr val="dk1"/>
              </a:buClr>
              <a:buSzPts val="1100"/>
              <a:buFont typeface="Arial"/>
              <a:buNone/>
            </a:pPr>
            <a:r>
              <a:rPr lang="en-IN"/>
              <a:t>  e. Logical Operators</a:t>
            </a:r>
            <a:endParaRPr/>
          </a:p>
          <a:p>
            <a:pPr indent="0" lvl="0" marL="0" marR="0" rtl="0" algn="just">
              <a:lnSpc>
                <a:spcPct val="100000"/>
              </a:lnSpc>
              <a:spcBef>
                <a:spcPts val="1200"/>
              </a:spcBef>
              <a:spcAft>
                <a:spcPts val="0"/>
              </a:spcAft>
              <a:buClr>
                <a:schemeClr val="dk1"/>
              </a:buClr>
              <a:buSzPts val="1100"/>
              <a:buFont typeface="Arial"/>
              <a:buNone/>
            </a:pPr>
            <a:r>
              <a:rPr lang="en-IN"/>
              <a:t>  f. Bitwise Operator</a:t>
            </a:r>
            <a:r>
              <a:rPr lang="en-IN"/>
              <a:t>s</a:t>
            </a:r>
            <a:endParaRPr/>
          </a:p>
          <a:p>
            <a:pPr indent="0" lvl="0" marL="0" marR="0" rtl="0" algn="just">
              <a:lnSpc>
                <a:spcPct val="100000"/>
              </a:lnSpc>
              <a:spcBef>
                <a:spcPts val="1200"/>
              </a:spcBef>
              <a:spcAft>
                <a:spcPts val="0"/>
              </a:spcAft>
              <a:buClr>
                <a:schemeClr val="dk1"/>
              </a:buClr>
              <a:buSzPts val="1400"/>
              <a:buFont typeface="Arial"/>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STER_UPGRAD">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